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5" r:id="rId8"/>
    <p:sldId id="266" r:id="rId9"/>
    <p:sldId id="262" r:id="rId10"/>
    <p:sldId id="267" r:id="rId11"/>
    <p:sldId id="268" r:id="rId12"/>
    <p:sldId id="264" r:id="rId13"/>
  </p:sldIdLst>
  <p:sldSz cx="18288000" cy="10287000"/>
  <p:notesSz cx="6858000" cy="9144000"/>
  <p:embeddedFontLst>
    <p:embeddedFont>
      <p:font typeface="AC Diary Girl" panose="02000603000000000000" pitchFamily="2" charset="-95"/>
      <p:regular r:id="rId14"/>
    </p:embeddedFont>
    <p:embeddedFont>
      <p:font typeface="AC Diary Girl Bold" panose="02000603000000000000" pitchFamily="2" charset="-95"/>
      <p:regular r:id="rId15"/>
    </p:embeddedFont>
    <p:embeddedFont>
      <p:font typeface="Calibri" panose="020F0502020204030204" pitchFamily="34" charset="0"/>
      <p:regular r:id="rId16"/>
      <p:bold r:id="rId17"/>
      <p:italic r:id="rId18"/>
      <p:boldItalic r:id="rId19"/>
    </p:embeddedFont>
    <p:embeddedFont>
      <p:font typeface="Pagkaki" pitchFamily="2"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DF154-A78B-4995-9E0B-BE73A3D3818A}" v="32" dt="2024-04-29T15:18:08.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71" autoAdjust="0"/>
  </p:normalViewPr>
  <p:slideViewPr>
    <p:cSldViewPr>
      <p:cViewPr varScale="1">
        <p:scale>
          <a:sx n="69" d="100"/>
          <a:sy n="69" d="100"/>
        </p:scale>
        <p:origin x="384"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av Barathwaj Padmanaban" userId="72e13bf11c9f35f9" providerId="LiveId" clId="{C12DF154-A78B-4995-9E0B-BE73A3D3818A}"/>
    <pc:docChg chg="undo custSel addSld delSld modSld">
      <pc:chgData name="Pranav Barathwaj Padmanaban" userId="72e13bf11c9f35f9" providerId="LiveId" clId="{C12DF154-A78B-4995-9E0B-BE73A3D3818A}" dt="2024-04-29T15:21:01.058" v="708" actId="2711"/>
      <pc:docMkLst>
        <pc:docMk/>
      </pc:docMkLst>
      <pc:sldChg chg="modSp mod">
        <pc:chgData name="Pranav Barathwaj Padmanaban" userId="72e13bf11c9f35f9" providerId="LiveId" clId="{C12DF154-A78B-4995-9E0B-BE73A3D3818A}" dt="2024-04-29T14:38:26.874" v="21" actId="20577"/>
        <pc:sldMkLst>
          <pc:docMk/>
          <pc:sldMk cId="0" sldId="259"/>
        </pc:sldMkLst>
        <pc:spChg chg="mod">
          <ac:chgData name="Pranav Barathwaj Padmanaban" userId="72e13bf11c9f35f9" providerId="LiveId" clId="{C12DF154-A78B-4995-9E0B-BE73A3D3818A}" dt="2024-04-29T14:38:26.874" v="21" actId="20577"/>
          <ac:spMkLst>
            <pc:docMk/>
            <pc:sldMk cId="0" sldId="259"/>
            <ac:spMk id="20" creationId="{00000000-0000-0000-0000-000000000000}"/>
          </ac:spMkLst>
        </pc:spChg>
      </pc:sldChg>
      <pc:sldChg chg="modSp mod">
        <pc:chgData name="Pranav Barathwaj Padmanaban" userId="72e13bf11c9f35f9" providerId="LiveId" clId="{C12DF154-A78B-4995-9E0B-BE73A3D3818A}" dt="2024-04-29T14:47:16.021" v="150" actId="1076"/>
        <pc:sldMkLst>
          <pc:docMk/>
          <pc:sldMk cId="0" sldId="261"/>
        </pc:sldMkLst>
        <pc:spChg chg="mod">
          <ac:chgData name="Pranav Barathwaj Padmanaban" userId="72e13bf11c9f35f9" providerId="LiveId" clId="{C12DF154-A78B-4995-9E0B-BE73A3D3818A}" dt="2024-04-29T14:47:10.953" v="149" actId="1076"/>
          <ac:spMkLst>
            <pc:docMk/>
            <pc:sldMk cId="0" sldId="261"/>
            <ac:spMk id="11" creationId="{00000000-0000-0000-0000-000000000000}"/>
          </ac:spMkLst>
        </pc:spChg>
        <pc:spChg chg="mod">
          <ac:chgData name="Pranav Barathwaj Padmanaban" userId="72e13bf11c9f35f9" providerId="LiveId" clId="{C12DF154-A78B-4995-9E0B-BE73A3D3818A}" dt="2024-04-29T14:45:07.881" v="127" actId="1076"/>
          <ac:spMkLst>
            <pc:docMk/>
            <pc:sldMk cId="0" sldId="261"/>
            <ac:spMk id="20" creationId="{00000000-0000-0000-0000-000000000000}"/>
          </ac:spMkLst>
        </pc:spChg>
        <pc:spChg chg="mod">
          <ac:chgData name="Pranav Barathwaj Padmanaban" userId="72e13bf11c9f35f9" providerId="LiveId" clId="{C12DF154-A78B-4995-9E0B-BE73A3D3818A}" dt="2024-04-29T14:43:48.006" v="99" actId="20577"/>
          <ac:spMkLst>
            <pc:docMk/>
            <pc:sldMk cId="0" sldId="261"/>
            <ac:spMk id="21" creationId="{00000000-0000-0000-0000-000000000000}"/>
          </ac:spMkLst>
        </pc:spChg>
        <pc:spChg chg="mod">
          <ac:chgData name="Pranav Barathwaj Padmanaban" userId="72e13bf11c9f35f9" providerId="LiveId" clId="{C12DF154-A78B-4995-9E0B-BE73A3D3818A}" dt="2024-04-29T14:47:16.021" v="150" actId="1076"/>
          <ac:spMkLst>
            <pc:docMk/>
            <pc:sldMk cId="0" sldId="261"/>
            <ac:spMk id="22" creationId="{00000000-0000-0000-0000-000000000000}"/>
          </ac:spMkLst>
        </pc:spChg>
        <pc:spChg chg="mod">
          <ac:chgData name="Pranav Barathwaj Padmanaban" userId="72e13bf11c9f35f9" providerId="LiveId" clId="{C12DF154-A78B-4995-9E0B-BE73A3D3818A}" dt="2024-04-29T14:45:38.482" v="142" actId="20577"/>
          <ac:spMkLst>
            <pc:docMk/>
            <pc:sldMk cId="0" sldId="261"/>
            <ac:spMk id="23" creationId="{00000000-0000-0000-0000-000000000000}"/>
          </ac:spMkLst>
        </pc:spChg>
        <pc:grpChg chg="mod">
          <ac:chgData name="Pranav Barathwaj Padmanaban" userId="72e13bf11c9f35f9" providerId="LiveId" clId="{C12DF154-A78B-4995-9E0B-BE73A3D3818A}" dt="2024-04-29T14:45:02.227" v="126" actId="14100"/>
          <ac:grpSpMkLst>
            <pc:docMk/>
            <pc:sldMk cId="0" sldId="261"/>
            <ac:grpSpMk id="13" creationId="{00000000-0000-0000-0000-000000000000}"/>
          </ac:grpSpMkLst>
        </pc:grpChg>
        <pc:grpChg chg="mod">
          <ac:chgData name="Pranav Barathwaj Padmanaban" userId="72e13bf11c9f35f9" providerId="LiveId" clId="{C12DF154-A78B-4995-9E0B-BE73A3D3818A}" dt="2024-04-29T14:44:39.971" v="121" actId="1036"/>
          <ac:grpSpMkLst>
            <pc:docMk/>
            <pc:sldMk cId="0" sldId="261"/>
            <ac:grpSpMk id="16" creationId="{00000000-0000-0000-0000-000000000000}"/>
          </ac:grpSpMkLst>
        </pc:grpChg>
      </pc:sldChg>
      <pc:sldChg chg="addSp modSp mod">
        <pc:chgData name="Pranav Barathwaj Padmanaban" userId="72e13bf11c9f35f9" providerId="LiveId" clId="{C12DF154-A78B-4995-9E0B-BE73A3D3818A}" dt="2024-04-29T15:18:08.203" v="691" actId="1076"/>
        <pc:sldMkLst>
          <pc:docMk/>
          <pc:sldMk cId="0" sldId="262"/>
        </pc:sldMkLst>
        <pc:spChg chg="mod">
          <ac:chgData name="Pranav Barathwaj Padmanaban" userId="72e13bf11c9f35f9" providerId="LiveId" clId="{C12DF154-A78B-4995-9E0B-BE73A3D3818A}" dt="2024-04-29T15:01:41.582" v="362" actId="206"/>
          <ac:spMkLst>
            <pc:docMk/>
            <pc:sldMk cId="0" sldId="262"/>
            <ac:spMk id="6" creationId="{00000000-0000-0000-0000-000000000000}"/>
          </ac:spMkLst>
        </pc:spChg>
        <pc:spChg chg="mod">
          <ac:chgData name="Pranav Barathwaj Padmanaban" userId="72e13bf11c9f35f9" providerId="LiveId" clId="{C12DF154-A78B-4995-9E0B-BE73A3D3818A}" dt="2024-04-29T15:03:27.729" v="391" actId="166"/>
          <ac:spMkLst>
            <pc:docMk/>
            <pc:sldMk cId="0" sldId="262"/>
            <ac:spMk id="12" creationId="{00000000-0000-0000-0000-000000000000}"/>
          </ac:spMkLst>
        </pc:spChg>
        <pc:spChg chg="mod">
          <ac:chgData name="Pranav Barathwaj Padmanaban" userId="72e13bf11c9f35f9" providerId="LiveId" clId="{C12DF154-A78B-4995-9E0B-BE73A3D3818A}" dt="2024-04-29T15:04:17.078" v="422" actId="12"/>
          <ac:spMkLst>
            <pc:docMk/>
            <pc:sldMk cId="0" sldId="262"/>
            <ac:spMk id="19" creationId="{00000000-0000-0000-0000-000000000000}"/>
          </ac:spMkLst>
        </pc:spChg>
        <pc:spChg chg="mod">
          <ac:chgData name="Pranav Barathwaj Padmanaban" userId="72e13bf11c9f35f9" providerId="LiveId" clId="{C12DF154-A78B-4995-9E0B-BE73A3D3818A}" dt="2024-04-29T15:05:30.038" v="449" actId="1076"/>
          <ac:spMkLst>
            <pc:docMk/>
            <pc:sldMk cId="0" sldId="262"/>
            <ac:spMk id="20" creationId="{00000000-0000-0000-0000-000000000000}"/>
          </ac:spMkLst>
        </pc:spChg>
        <pc:spChg chg="add mod">
          <ac:chgData name="Pranav Barathwaj Padmanaban" userId="72e13bf11c9f35f9" providerId="LiveId" clId="{C12DF154-A78B-4995-9E0B-BE73A3D3818A}" dt="2024-04-29T15:02:25.717" v="375" actId="1076"/>
          <ac:spMkLst>
            <pc:docMk/>
            <pc:sldMk cId="0" sldId="262"/>
            <ac:spMk id="21" creationId="{DA6572F3-0816-2B1F-1964-0A8AEA9ED416}"/>
          </ac:spMkLst>
        </pc:spChg>
        <pc:spChg chg="mod">
          <ac:chgData name="Pranav Barathwaj Padmanaban" userId="72e13bf11c9f35f9" providerId="LiveId" clId="{C12DF154-A78B-4995-9E0B-BE73A3D3818A}" dt="2024-04-29T15:02:32.773" v="378"/>
          <ac:spMkLst>
            <pc:docMk/>
            <pc:sldMk cId="0" sldId="262"/>
            <ac:spMk id="23" creationId="{00000000-0000-0000-0000-000000000000}"/>
          </ac:spMkLst>
        </pc:spChg>
        <pc:spChg chg="mod">
          <ac:chgData name="Pranav Barathwaj Padmanaban" userId="72e13bf11c9f35f9" providerId="LiveId" clId="{C12DF154-A78B-4995-9E0B-BE73A3D3818A}" dt="2024-04-29T15:02:32.773" v="378"/>
          <ac:spMkLst>
            <pc:docMk/>
            <pc:sldMk cId="0" sldId="262"/>
            <ac:spMk id="25" creationId="{00000000-0000-0000-0000-000000000000}"/>
          </ac:spMkLst>
        </pc:spChg>
        <pc:spChg chg="mod">
          <ac:chgData name="Pranav Barathwaj Padmanaban" userId="72e13bf11c9f35f9" providerId="LiveId" clId="{C12DF154-A78B-4995-9E0B-BE73A3D3818A}" dt="2024-04-29T15:02:32.773" v="378"/>
          <ac:spMkLst>
            <pc:docMk/>
            <pc:sldMk cId="0" sldId="262"/>
            <ac:spMk id="26" creationId="{00000000-0000-0000-0000-000000000000}"/>
          </ac:spMkLst>
        </pc:spChg>
        <pc:spChg chg="mod">
          <ac:chgData name="Pranav Barathwaj Padmanaban" userId="72e13bf11c9f35f9" providerId="LiveId" clId="{C12DF154-A78B-4995-9E0B-BE73A3D3818A}" dt="2024-04-29T15:02:32.773" v="378"/>
          <ac:spMkLst>
            <pc:docMk/>
            <pc:sldMk cId="0" sldId="262"/>
            <ac:spMk id="27" creationId="{00000000-0000-0000-0000-000000000000}"/>
          </ac:spMkLst>
        </pc:spChg>
        <pc:spChg chg="mod">
          <ac:chgData name="Pranav Barathwaj Padmanaban" userId="72e13bf11c9f35f9" providerId="LiveId" clId="{C12DF154-A78B-4995-9E0B-BE73A3D3818A}" dt="2024-04-29T15:02:45.653" v="380"/>
          <ac:spMkLst>
            <pc:docMk/>
            <pc:sldMk cId="0" sldId="262"/>
            <ac:spMk id="29" creationId="{8D57C15A-FEEC-347C-AC11-E5A062423C00}"/>
          </ac:spMkLst>
        </pc:spChg>
        <pc:spChg chg="mod">
          <ac:chgData name="Pranav Barathwaj Padmanaban" userId="72e13bf11c9f35f9" providerId="LiveId" clId="{C12DF154-A78B-4995-9E0B-BE73A3D3818A}" dt="2024-04-29T15:02:45.653" v="380"/>
          <ac:spMkLst>
            <pc:docMk/>
            <pc:sldMk cId="0" sldId="262"/>
            <ac:spMk id="31" creationId="{B57EB4DF-23E5-283F-3076-3B86C27301D3}"/>
          </ac:spMkLst>
        </pc:spChg>
        <pc:spChg chg="mod">
          <ac:chgData name="Pranav Barathwaj Padmanaban" userId="72e13bf11c9f35f9" providerId="LiveId" clId="{C12DF154-A78B-4995-9E0B-BE73A3D3818A}" dt="2024-04-29T15:02:45.653" v="380"/>
          <ac:spMkLst>
            <pc:docMk/>
            <pc:sldMk cId="0" sldId="262"/>
            <ac:spMk id="32" creationId="{6B0E025E-EDDD-7854-47DC-BC72C7B9B1EA}"/>
          </ac:spMkLst>
        </pc:spChg>
        <pc:spChg chg="mod">
          <ac:chgData name="Pranav Barathwaj Padmanaban" userId="72e13bf11c9f35f9" providerId="LiveId" clId="{C12DF154-A78B-4995-9E0B-BE73A3D3818A}" dt="2024-04-29T15:02:45.653" v="380"/>
          <ac:spMkLst>
            <pc:docMk/>
            <pc:sldMk cId="0" sldId="262"/>
            <ac:spMk id="33" creationId="{B56EE459-174D-6AFA-6A6D-DAA001EAE312}"/>
          </ac:spMkLst>
        </pc:spChg>
        <pc:spChg chg="add mod">
          <ac:chgData name="Pranav Barathwaj Padmanaban" userId="72e13bf11c9f35f9" providerId="LiveId" clId="{C12DF154-A78B-4995-9E0B-BE73A3D3818A}" dt="2024-04-29T15:02:59.693" v="382" actId="1076"/>
          <ac:spMkLst>
            <pc:docMk/>
            <pc:sldMk cId="0" sldId="262"/>
            <ac:spMk id="34" creationId="{477BD129-5E5B-4150-95B9-B1A8ED030041}"/>
          </ac:spMkLst>
        </pc:spChg>
        <pc:grpChg chg="add mod">
          <ac:chgData name="Pranav Barathwaj Padmanaban" userId="72e13bf11c9f35f9" providerId="LiveId" clId="{C12DF154-A78B-4995-9E0B-BE73A3D3818A}" dt="2024-04-29T15:02:36.693" v="379" actId="1076"/>
          <ac:grpSpMkLst>
            <pc:docMk/>
            <pc:sldMk cId="0" sldId="262"/>
            <ac:grpSpMk id="22" creationId="{00000000-0000-0000-0000-000000000000}"/>
          </ac:grpSpMkLst>
        </pc:grpChg>
        <pc:grpChg chg="mod">
          <ac:chgData name="Pranav Barathwaj Padmanaban" userId="72e13bf11c9f35f9" providerId="LiveId" clId="{C12DF154-A78B-4995-9E0B-BE73A3D3818A}" dt="2024-04-29T15:02:32.773" v="378"/>
          <ac:grpSpMkLst>
            <pc:docMk/>
            <pc:sldMk cId="0" sldId="262"/>
            <ac:grpSpMk id="24" creationId="{00000000-0000-0000-0000-000000000000}"/>
          </ac:grpSpMkLst>
        </pc:grpChg>
        <pc:grpChg chg="add mod">
          <ac:chgData name="Pranav Barathwaj Padmanaban" userId="72e13bf11c9f35f9" providerId="LiveId" clId="{C12DF154-A78B-4995-9E0B-BE73A3D3818A}" dt="2024-04-29T15:02:45.653" v="380"/>
          <ac:grpSpMkLst>
            <pc:docMk/>
            <pc:sldMk cId="0" sldId="262"/>
            <ac:grpSpMk id="28" creationId="{9FFCE4E9-25D0-BDAF-295A-11D2AF5AEA35}"/>
          </ac:grpSpMkLst>
        </pc:grpChg>
        <pc:grpChg chg="mod">
          <ac:chgData name="Pranav Barathwaj Padmanaban" userId="72e13bf11c9f35f9" providerId="LiveId" clId="{C12DF154-A78B-4995-9E0B-BE73A3D3818A}" dt="2024-04-29T15:02:45.653" v="380"/>
          <ac:grpSpMkLst>
            <pc:docMk/>
            <pc:sldMk cId="0" sldId="262"/>
            <ac:grpSpMk id="30" creationId="{48613521-B5D7-E9F7-A73A-886A032FF48D}"/>
          </ac:grpSpMkLst>
        </pc:grpChg>
        <pc:picChg chg="add mod">
          <ac:chgData name="Pranav Barathwaj Padmanaban" userId="72e13bf11c9f35f9" providerId="LiveId" clId="{C12DF154-A78B-4995-9E0B-BE73A3D3818A}" dt="2024-04-29T15:18:08.203" v="691" actId="1076"/>
          <ac:picMkLst>
            <pc:docMk/>
            <pc:sldMk cId="0" sldId="262"/>
            <ac:picMk id="1026" creationId="{198237D8-2A18-4F8F-AE91-DE64C1475FDA}"/>
          </ac:picMkLst>
        </pc:picChg>
      </pc:sldChg>
      <pc:sldChg chg="addSp delSp modSp del mod">
        <pc:chgData name="Pranav Barathwaj Padmanaban" userId="72e13bf11c9f35f9" providerId="LiveId" clId="{C12DF154-A78B-4995-9E0B-BE73A3D3818A}" dt="2024-04-29T15:04:23.848" v="423" actId="2696"/>
        <pc:sldMkLst>
          <pc:docMk/>
          <pc:sldMk cId="0" sldId="263"/>
        </pc:sldMkLst>
        <pc:spChg chg="mod">
          <ac:chgData name="Pranav Barathwaj Padmanaban" userId="72e13bf11c9f35f9" providerId="LiveId" clId="{C12DF154-A78B-4995-9E0B-BE73A3D3818A}" dt="2024-04-29T14:53:26.992" v="265" actId="1076"/>
          <ac:spMkLst>
            <pc:docMk/>
            <pc:sldMk cId="0" sldId="263"/>
            <ac:spMk id="6" creationId="{00000000-0000-0000-0000-000000000000}"/>
          </ac:spMkLst>
        </pc:spChg>
        <pc:spChg chg="mod">
          <ac:chgData name="Pranav Barathwaj Padmanaban" userId="72e13bf11c9f35f9" providerId="LiveId" clId="{C12DF154-A78B-4995-9E0B-BE73A3D3818A}" dt="2024-04-29T14:59:44.294" v="335" actId="1076"/>
          <ac:spMkLst>
            <pc:docMk/>
            <pc:sldMk cId="0" sldId="263"/>
            <ac:spMk id="7" creationId="{00000000-0000-0000-0000-000000000000}"/>
          </ac:spMkLst>
        </pc:spChg>
        <pc:spChg chg="mod">
          <ac:chgData name="Pranav Barathwaj Padmanaban" userId="72e13bf11c9f35f9" providerId="LiveId" clId="{C12DF154-A78B-4995-9E0B-BE73A3D3818A}" dt="2024-04-29T15:01:17.350" v="359" actId="1076"/>
          <ac:spMkLst>
            <pc:docMk/>
            <pc:sldMk cId="0" sldId="263"/>
            <ac:spMk id="8" creationId="{00000000-0000-0000-0000-000000000000}"/>
          </ac:spMkLst>
        </pc:spChg>
        <pc:spChg chg="mod">
          <ac:chgData name="Pranav Barathwaj Padmanaban" userId="72e13bf11c9f35f9" providerId="LiveId" clId="{C12DF154-A78B-4995-9E0B-BE73A3D3818A}" dt="2024-04-29T14:56:29.638" v="316" actId="20577"/>
          <ac:spMkLst>
            <pc:docMk/>
            <pc:sldMk cId="0" sldId="263"/>
            <ac:spMk id="12" creationId="{00000000-0000-0000-0000-000000000000}"/>
          </ac:spMkLst>
        </pc:spChg>
        <pc:spChg chg="mod">
          <ac:chgData name="Pranav Barathwaj Padmanaban" userId="72e13bf11c9f35f9" providerId="LiveId" clId="{C12DF154-A78B-4995-9E0B-BE73A3D3818A}" dt="2024-04-29T14:59:36.709" v="328" actId="1076"/>
          <ac:spMkLst>
            <pc:docMk/>
            <pc:sldMk cId="0" sldId="263"/>
            <ac:spMk id="13" creationId="{00000000-0000-0000-0000-000000000000}"/>
          </ac:spMkLst>
        </pc:spChg>
        <pc:spChg chg="del mod">
          <ac:chgData name="Pranav Barathwaj Padmanaban" userId="72e13bf11c9f35f9" providerId="LiveId" clId="{C12DF154-A78B-4995-9E0B-BE73A3D3818A}" dt="2024-04-29T14:59:40.049" v="334"/>
          <ac:spMkLst>
            <pc:docMk/>
            <pc:sldMk cId="0" sldId="263"/>
            <ac:spMk id="14" creationId="{00000000-0000-0000-0000-000000000000}"/>
          </ac:spMkLst>
        </pc:spChg>
        <pc:spChg chg="del mod">
          <ac:chgData name="Pranav Barathwaj Padmanaban" userId="72e13bf11c9f35f9" providerId="LiveId" clId="{C12DF154-A78B-4995-9E0B-BE73A3D3818A}" dt="2024-04-29T14:59:40.047" v="332"/>
          <ac:spMkLst>
            <pc:docMk/>
            <pc:sldMk cId="0" sldId="263"/>
            <ac:spMk id="15" creationId="{00000000-0000-0000-0000-000000000000}"/>
          </ac:spMkLst>
        </pc:spChg>
        <pc:spChg chg="del mod">
          <ac:chgData name="Pranav Barathwaj Padmanaban" userId="72e13bf11c9f35f9" providerId="LiveId" clId="{C12DF154-A78B-4995-9E0B-BE73A3D3818A}" dt="2024-04-29T14:59:40.043" v="330"/>
          <ac:spMkLst>
            <pc:docMk/>
            <pc:sldMk cId="0" sldId="263"/>
            <ac:spMk id="22" creationId="{00000000-0000-0000-0000-000000000000}"/>
          </ac:spMkLst>
        </pc:spChg>
        <pc:spChg chg="mod">
          <ac:chgData name="Pranav Barathwaj Padmanaban" userId="72e13bf11c9f35f9" providerId="LiveId" clId="{C12DF154-A78B-4995-9E0B-BE73A3D3818A}" dt="2024-04-29T14:59:47.269" v="336" actId="1076"/>
          <ac:spMkLst>
            <pc:docMk/>
            <pc:sldMk cId="0" sldId="263"/>
            <ac:spMk id="23" creationId="{00000000-0000-0000-0000-000000000000}"/>
          </ac:spMkLst>
        </pc:spChg>
        <pc:grpChg chg="mod">
          <ac:chgData name="Pranav Barathwaj Padmanaban" userId="72e13bf11c9f35f9" providerId="LiveId" clId="{C12DF154-A78B-4995-9E0B-BE73A3D3818A}" dt="2024-04-29T14:52:39.134" v="255" actId="1076"/>
          <ac:grpSpMkLst>
            <pc:docMk/>
            <pc:sldMk cId="0" sldId="263"/>
            <ac:grpSpMk id="2" creationId="{00000000-0000-0000-0000-000000000000}"/>
          </ac:grpSpMkLst>
        </pc:grpChg>
        <pc:grpChg chg="mod">
          <ac:chgData name="Pranav Barathwaj Padmanaban" userId="72e13bf11c9f35f9" providerId="LiveId" clId="{C12DF154-A78B-4995-9E0B-BE73A3D3818A}" dt="2024-04-29T15:01:16.860" v="358" actId="1076"/>
          <ac:grpSpMkLst>
            <pc:docMk/>
            <pc:sldMk cId="0" sldId="263"/>
            <ac:grpSpMk id="9" creationId="{00000000-0000-0000-0000-000000000000}"/>
          </ac:grpSpMkLst>
        </pc:grpChg>
        <pc:grpChg chg="add del mod">
          <ac:chgData name="Pranav Barathwaj Padmanaban" userId="72e13bf11c9f35f9" providerId="LiveId" clId="{C12DF154-A78B-4995-9E0B-BE73A3D3818A}" dt="2024-04-29T15:02:30.170" v="377" actId="21"/>
          <ac:grpSpMkLst>
            <pc:docMk/>
            <pc:sldMk cId="0" sldId="263"/>
            <ac:grpSpMk id="16" creationId="{00000000-0000-0000-0000-000000000000}"/>
          </ac:grpSpMkLst>
        </pc:grpChg>
      </pc:sldChg>
      <pc:sldChg chg="modSp add mod">
        <pc:chgData name="Pranav Barathwaj Padmanaban" userId="72e13bf11c9f35f9" providerId="LiveId" clId="{C12DF154-A78B-4995-9E0B-BE73A3D3818A}" dt="2024-04-29T14:49:35.462" v="216" actId="1076"/>
        <pc:sldMkLst>
          <pc:docMk/>
          <pc:sldMk cId="3253943963" sldId="265"/>
        </pc:sldMkLst>
        <pc:spChg chg="mod">
          <ac:chgData name="Pranav Barathwaj Padmanaban" userId="72e13bf11c9f35f9" providerId="LiveId" clId="{C12DF154-A78B-4995-9E0B-BE73A3D3818A}" dt="2024-04-29T14:48:29.702" v="188" actId="1076"/>
          <ac:spMkLst>
            <pc:docMk/>
            <pc:sldMk cId="3253943963" sldId="265"/>
            <ac:spMk id="20" creationId="{00000000-0000-0000-0000-000000000000}"/>
          </ac:spMkLst>
        </pc:spChg>
        <pc:spChg chg="mod">
          <ac:chgData name="Pranav Barathwaj Padmanaban" userId="72e13bf11c9f35f9" providerId="LiveId" clId="{C12DF154-A78B-4995-9E0B-BE73A3D3818A}" dt="2024-04-29T14:47:52.901" v="184" actId="255"/>
          <ac:spMkLst>
            <pc:docMk/>
            <pc:sldMk cId="3253943963" sldId="265"/>
            <ac:spMk id="21" creationId="{00000000-0000-0000-0000-000000000000}"/>
          </ac:spMkLst>
        </pc:spChg>
        <pc:spChg chg="mod">
          <ac:chgData name="Pranav Barathwaj Padmanaban" userId="72e13bf11c9f35f9" providerId="LiveId" clId="{C12DF154-A78B-4995-9E0B-BE73A3D3818A}" dt="2024-04-29T14:49:35.462" v="216" actId="1076"/>
          <ac:spMkLst>
            <pc:docMk/>
            <pc:sldMk cId="3253943963" sldId="265"/>
            <ac:spMk id="22" creationId="{00000000-0000-0000-0000-000000000000}"/>
          </ac:spMkLst>
        </pc:spChg>
        <pc:spChg chg="mod">
          <ac:chgData name="Pranav Barathwaj Padmanaban" userId="72e13bf11c9f35f9" providerId="LiveId" clId="{C12DF154-A78B-4995-9E0B-BE73A3D3818A}" dt="2024-04-29T14:49:13.898" v="214" actId="1037"/>
          <ac:spMkLst>
            <pc:docMk/>
            <pc:sldMk cId="3253943963" sldId="265"/>
            <ac:spMk id="23" creationId="{00000000-0000-0000-0000-000000000000}"/>
          </ac:spMkLst>
        </pc:spChg>
        <pc:grpChg chg="mod">
          <ac:chgData name="Pranav Barathwaj Padmanaban" userId="72e13bf11c9f35f9" providerId="LiveId" clId="{C12DF154-A78B-4995-9E0B-BE73A3D3818A}" dt="2024-04-29T14:48:31.830" v="189" actId="14100"/>
          <ac:grpSpMkLst>
            <pc:docMk/>
            <pc:sldMk cId="3253943963" sldId="265"/>
            <ac:grpSpMk id="13" creationId="{00000000-0000-0000-0000-000000000000}"/>
          </ac:grpSpMkLst>
        </pc:grpChg>
        <pc:grpChg chg="mod">
          <ac:chgData name="Pranav Barathwaj Padmanaban" userId="72e13bf11c9f35f9" providerId="LiveId" clId="{C12DF154-A78B-4995-9E0B-BE73A3D3818A}" dt="2024-04-29T14:47:45.626" v="183" actId="14100"/>
          <ac:grpSpMkLst>
            <pc:docMk/>
            <pc:sldMk cId="3253943963" sldId="265"/>
            <ac:grpSpMk id="16" creationId="{00000000-0000-0000-0000-000000000000}"/>
          </ac:grpSpMkLst>
        </pc:grpChg>
      </pc:sldChg>
      <pc:sldChg chg="modSp add mod">
        <pc:chgData name="Pranav Barathwaj Padmanaban" userId="72e13bf11c9f35f9" providerId="LiveId" clId="{C12DF154-A78B-4995-9E0B-BE73A3D3818A}" dt="2024-04-29T14:54:27.872" v="315" actId="1076"/>
        <pc:sldMkLst>
          <pc:docMk/>
          <pc:sldMk cId="3580531638" sldId="266"/>
        </pc:sldMkLst>
        <pc:spChg chg="mod">
          <ac:chgData name="Pranav Barathwaj Padmanaban" userId="72e13bf11c9f35f9" providerId="LiveId" clId="{C12DF154-A78B-4995-9E0B-BE73A3D3818A}" dt="2024-04-29T14:54:24.646" v="314" actId="1076"/>
          <ac:spMkLst>
            <pc:docMk/>
            <pc:sldMk cId="3580531638" sldId="266"/>
            <ac:spMk id="11" creationId="{00000000-0000-0000-0000-000000000000}"/>
          </ac:spMkLst>
        </pc:spChg>
        <pc:spChg chg="mod">
          <ac:chgData name="Pranav Barathwaj Padmanaban" userId="72e13bf11c9f35f9" providerId="LiveId" clId="{C12DF154-A78B-4995-9E0B-BE73A3D3818A}" dt="2024-04-29T14:50:23.079" v="251" actId="1076"/>
          <ac:spMkLst>
            <pc:docMk/>
            <pc:sldMk cId="3580531638" sldId="266"/>
            <ac:spMk id="20" creationId="{00000000-0000-0000-0000-000000000000}"/>
          </ac:spMkLst>
        </pc:spChg>
        <pc:spChg chg="mod">
          <ac:chgData name="Pranav Barathwaj Padmanaban" userId="72e13bf11c9f35f9" providerId="LiveId" clId="{C12DF154-A78B-4995-9E0B-BE73A3D3818A}" dt="2024-04-29T14:50:08.753" v="248" actId="20577"/>
          <ac:spMkLst>
            <pc:docMk/>
            <pc:sldMk cId="3580531638" sldId="266"/>
            <ac:spMk id="21" creationId="{00000000-0000-0000-0000-000000000000}"/>
          </ac:spMkLst>
        </pc:spChg>
        <pc:spChg chg="mod">
          <ac:chgData name="Pranav Barathwaj Padmanaban" userId="72e13bf11c9f35f9" providerId="LiveId" clId="{C12DF154-A78B-4995-9E0B-BE73A3D3818A}" dt="2024-04-29T14:54:27.872" v="315" actId="1076"/>
          <ac:spMkLst>
            <pc:docMk/>
            <pc:sldMk cId="3580531638" sldId="266"/>
            <ac:spMk id="22" creationId="{00000000-0000-0000-0000-000000000000}"/>
          </ac:spMkLst>
        </pc:spChg>
        <pc:spChg chg="mod">
          <ac:chgData name="Pranav Barathwaj Padmanaban" userId="72e13bf11c9f35f9" providerId="LiveId" clId="{C12DF154-A78B-4995-9E0B-BE73A3D3818A}" dt="2024-04-29T14:54:10.424" v="311" actId="20577"/>
          <ac:spMkLst>
            <pc:docMk/>
            <pc:sldMk cId="3580531638" sldId="266"/>
            <ac:spMk id="23" creationId="{00000000-0000-0000-0000-000000000000}"/>
          </ac:spMkLst>
        </pc:spChg>
        <pc:grpChg chg="mod">
          <ac:chgData name="Pranav Barathwaj Padmanaban" userId="72e13bf11c9f35f9" providerId="LiveId" clId="{C12DF154-A78B-4995-9E0B-BE73A3D3818A}" dt="2024-04-29T14:50:19.018" v="250" actId="14100"/>
          <ac:grpSpMkLst>
            <pc:docMk/>
            <pc:sldMk cId="3580531638" sldId="266"/>
            <ac:grpSpMk id="13" creationId="{00000000-0000-0000-0000-000000000000}"/>
          </ac:grpSpMkLst>
        </pc:grpChg>
      </pc:sldChg>
      <pc:sldChg chg="addSp delSp modSp add mod">
        <pc:chgData name="Pranav Barathwaj Padmanaban" userId="72e13bf11c9f35f9" providerId="LiveId" clId="{C12DF154-A78B-4995-9E0B-BE73A3D3818A}" dt="2024-04-29T15:17:35.746" v="687" actId="1076"/>
        <pc:sldMkLst>
          <pc:docMk/>
          <pc:sldMk cId="2029523627" sldId="267"/>
        </pc:sldMkLst>
        <pc:spChg chg="mod">
          <ac:chgData name="Pranav Barathwaj Padmanaban" userId="72e13bf11c9f35f9" providerId="LiveId" clId="{C12DF154-A78B-4995-9E0B-BE73A3D3818A}" dt="2024-04-29T15:04:46.471" v="429" actId="1076"/>
          <ac:spMkLst>
            <pc:docMk/>
            <pc:sldMk cId="2029523627" sldId="267"/>
            <ac:spMk id="12" creationId="{00000000-0000-0000-0000-000000000000}"/>
          </ac:spMkLst>
        </pc:spChg>
        <pc:spChg chg="mod">
          <ac:chgData name="Pranav Barathwaj Padmanaban" userId="72e13bf11c9f35f9" providerId="LiveId" clId="{C12DF154-A78B-4995-9E0B-BE73A3D3818A}" dt="2024-04-29T15:04:43.623" v="427"/>
          <ac:spMkLst>
            <pc:docMk/>
            <pc:sldMk cId="2029523627" sldId="267"/>
            <ac:spMk id="19" creationId="{00000000-0000-0000-0000-000000000000}"/>
          </ac:spMkLst>
        </pc:spChg>
        <pc:spChg chg="mod">
          <ac:chgData name="Pranav Barathwaj Padmanaban" userId="72e13bf11c9f35f9" providerId="LiveId" clId="{C12DF154-A78B-4995-9E0B-BE73A3D3818A}" dt="2024-04-29T15:05:25.164" v="448" actId="1076"/>
          <ac:spMkLst>
            <pc:docMk/>
            <pc:sldMk cId="2029523627" sldId="267"/>
            <ac:spMk id="20" creationId="{00000000-0000-0000-0000-000000000000}"/>
          </ac:spMkLst>
        </pc:spChg>
        <pc:picChg chg="del">
          <ac:chgData name="Pranav Barathwaj Padmanaban" userId="72e13bf11c9f35f9" providerId="LiveId" clId="{C12DF154-A78B-4995-9E0B-BE73A3D3818A}" dt="2024-04-29T15:04:58.470" v="442" actId="21"/>
          <ac:picMkLst>
            <pc:docMk/>
            <pc:sldMk cId="2029523627" sldId="267"/>
            <ac:picMk id="1026" creationId="{198237D8-2A18-4F8F-AE91-DE64C1475FDA}"/>
          </ac:picMkLst>
        </pc:picChg>
        <pc:picChg chg="add mod">
          <ac:chgData name="Pranav Barathwaj Padmanaban" userId="72e13bf11c9f35f9" providerId="LiveId" clId="{C12DF154-A78B-4995-9E0B-BE73A3D3818A}" dt="2024-04-29T15:17:35.746" v="687" actId="1076"/>
          <ac:picMkLst>
            <pc:docMk/>
            <pc:sldMk cId="2029523627" sldId="267"/>
            <ac:picMk id="2050" creationId="{16194B07-55B6-51D2-8DAE-6C0E6DAE75C0}"/>
          </ac:picMkLst>
        </pc:picChg>
      </pc:sldChg>
      <pc:sldChg chg="addSp delSp modSp add mod">
        <pc:chgData name="Pranav Barathwaj Padmanaban" userId="72e13bf11c9f35f9" providerId="LiveId" clId="{C12DF154-A78B-4995-9E0B-BE73A3D3818A}" dt="2024-04-29T15:21:01.058" v="708" actId="2711"/>
        <pc:sldMkLst>
          <pc:docMk/>
          <pc:sldMk cId="1757279644" sldId="268"/>
        </pc:sldMkLst>
        <pc:spChg chg="mod">
          <ac:chgData name="Pranav Barathwaj Padmanaban" userId="72e13bf11c9f35f9" providerId="LiveId" clId="{C12DF154-A78B-4995-9E0B-BE73A3D3818A}" dt="2024-04-29T15:20:51.709" v="707" actId="27349"/>
          <ac:spMkLst>
            <pc:docMk/>
            <pc:sldMk cId="1757279644" sldId="268"/>
            <ac:spMk id="12" creationId="{00000000-0000-0000-0000-000000000000}"/>
          </ac:spMkLst>
        </pc:spChg>
        <pc:spChg chg="mod">
          <ac:chgData name="Pranav Barathwaj Padmanaban" userId="72e13bf11c9f35f9" providerId="LiveId" clId="{C12DF154-A78B-4995-9E0B-BE73A3D3818A}" dt="2024-04-29T15:19:12.152" v="697" actId="1076"/>
          <ac:spMkLst>
            <pc:docMk/>
            <pc:sldMk cId="1757279644" sldId="268"/>
            <ac:spMk id="19" creationId="{00000000-0000-0000-0000-000000000000}"/>
          </ac:spMkLst>
        </pc:spChg>
        <pc:spChg chg="mod">
          <ac:chgData name="Pranav Barathwaj Padmanaban" userId="72e13bf11c9f35f9" providerId="LiveId" clId="{C12DF154-A78B-4995-9E0B-BE73A3D3818A}" dt="2024-04-29T15:16:03.259" v="681" actId="20577"/>
          <ac:spMkLst>
            <pc:docMk/>
            <pc:sldMk cId="1757279644" sldId="268"/>
            <ac:spMk id="20" creationId="{00000000-0000-0000-0000-000000000000}"/>
          </ac:spMkLst>
        </pc:spChg>
        <pc:graphicFrameChg chg="add mod modGraphic">
          <ac:chgData name="Pranav Barathwaj Padmanaban" userId="72e13bf11c9f35f9" providerId="LiveId" clId="{C12DF154-A78B-4995-9E0B-BE73A3D3818A}" dt="2024-04-29T15:21:01.058" v="708" actId="2711"/>
          <ac:graphicFrameMkLst>
            <pc:docMk/>
            <pc:sldMk cId="1757279644" sldId="268"/>
            <ac:graphicFrameMk id="28" creationId="{77F31C5B-A943-D5CA-5DBE-3E9393ECB2A3}"/>
          </ac:graphicFrameMkLst>
        </pc:graphicFrameChg>
        <pc:picChg chg="del">
          <ac:chgData name="Pranav Barathwaj Padmanaban" userId="72e13bf11c9f35f9" providerId="LiveId" clId="{C12DF154-A78B-4995-9E0B-BE73A3D3818A}" dt="2024-04-29T15:05:54.905" v="451" actId="21"/>
          <ac:picMkLst>
            <pc:docMk/>
            <pc:sldMk cId="1757279644" sldId="268"/>
            <ac:picMk id="2050" creationId="{16194B07-55B6-51D2-8DAE-6C0E6DAE75C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35.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4.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sv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34.png"/><Relationship Id="rId10"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18.pn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898827" y="-1932767"/>
            <a:ext cx="21557990" cy="14578591"/>
            <a:chOff x="0" y="0"/>
            <a:chExt cx="28743987" cy="19438121"/>
          </a:xfrm>
        </p:grpSpPr>
        <p:sp>
          <p:nvSpPr>
            <p:cNvPr id="3" name="Freeform 3"/>
            <p:cNvSpPr/>
            <p:nvPr/>
          </p:nvSpPr>
          <p:spPr>
            <a:xfrm>
              <a:off x="0" y="0"/>
              <a:ext cx="28743987" cy="19438121"/>
            </a:xfrm>
            <a:custGeom>
              <a:avLst/>
              <a:gdLst/>
              <a:ahLst/>
              <a:cxnLst/>
              <a:rect l="l" t="t" r="r" b="b"/>
              <a:pathLst>
                <a:path w="28743987" h="19438121">
                  <a:moveTo>
                    <a:pt x="0" y="0"/>
                  </a:moveTo>
                  <a:lnTo>
                    <a:pt x="28743987" y="0"/>
                  </a:lnTo>
                  <a:lnTo>
                    <a:pt x="28743987" y="19438121"/>
                  </a:lnTo>
                  <a:lnTo>
                    <a:pt x="0" y="1943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054747" y="924082"/>
              <a:ext cx="16612467" cy="16612467"/>
            </a:xfrm>
            <a:custGeom>
              <a:avLst/>
              <a:gdLst/>
              <a:ahLst/>
              <a:cxnLst/>
              <a:rect l="l" t="t" r="r" b="b"/>
              <a:pathLst>
                <a:path w="16612467" h="16612467">
                  <a:moveTo>
                    <a:pt x="0" y="0"/>
                  </a:moveTo>
                  <a:lnTo>
                    <a:pt x="16612467" y="0"/>
                  </a:lnTo>
                  <a:lnTo>
                    <a:pt x="16612467" y="16612468"/>
                  </a:lnTo>
                  <a:lnTo>
                    <a:pt x="0" y="16612468"/>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101577" y="924082"/>
              <a:ext cx="9953171" cy="16612467"/>
            </a:xfrm>
            <a:custGeom>
              <a:avLst/>
              <a:gdLst/>
              <a:ahLst/>
              <a:cxnLst/>
              <a:rect l="l" t="t" r="r" b="b"/>
              <a:pathLst>
                <a:path w="9953171" h="16612467">
                  <a:moveTo>
                    <a:pt x="0" y="0"/>
                  </a:moveTo>
                  <a:lnTo>
                    <a:pt x="9953170" y="0"/>
                  </a:lnTo>
                  <a:lnTo>
                    <a:pt x="9953170" y="16612468"/>
                  </a:lnTo>
                  <a:lnTo>
                    <a:pt x="0" y="16612468"/>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1184806" flipH="1">
            <a:off x="7967949" y="747994"/>
            <a:ext cx="8115595" cy="2267510"/>
          </a:xfrm>
          <a:custGeom>
            <a:avLst/>
            <a:gdLst/>
            <a:ahLst/>
            <a:cxnLst/>
            <a:rect l="l" t="t" r="r" b="b"/>
            <a:pathLst>
              <a:path w="8115595" h="2267510">
                <a:moveTo>
                  <a:pt x="8115595" y="0"/>
                </a:moveTo>
                <a:lnTo>
                  <a:pt x="0" y="0"/>
                </a:lnTo>
                <a:lnTo>
                  <a:pt x="0" y="2267510"/>
                </a:lnTo>
                <a:lnTo>
                  <a:pt x="8115595" y="2267510"/>
                </a:lnTo>
                <a:lnTo>
                  <a:pt x="8115595"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sp>
        <p:nvSpPr>
          <p:cNvPr id="7" name="Freeform 7"/>
          <p:cNvSpPr/>
          <p:nvPr/>
        </p:nvSpPr>
        <p:spPr>
          <a:xfrm rot="1616277">
            <a:off x="10430044" y="5697560"/>
            <a:ext cx="8115595" cy="2267510"/>
          </a:xfrm>
          <a:custGeom>
            <a:avLst/>
            <a:gdLst/>
            <a:ahLst/>
            <a:cxnLst/>
            <a:rect l="l" t="t" r="r" b="b"/>
            <a:pathLst>
              <a:path w="8115595" h="2267510">
                <a:moveTo>
                  <a:pt x="0" y="0"/>
                </a:moveTo>
                <a:lnTo>
                  <a:pt x="8115595" y="0"/>
                </a:lnTo>
                <a:lnTo>
                  <a:pt x="8115595" y="2267509"/>
                </a:lnTo>
                <a:lnTo>
                  <a:pt x="0" y="2267509"/>
                </a:lnTo>
                <a:lnTo>
                  <a:pt x="0" y="0"/>
                </a:lnTo>
                <a:close/>
              </a:path>
            </a:pathLst>
          </a:custGeom>
          <a:blipFill>
            <a:blip r:embed="rId7">
              <a:alphaModFix amt="84000"/>
              <a:extLst>
                <a:ext uri="{96DAC541-7B7A-43D3-8B79-37D633B846F1}">
                  <asvg:svgBlip xmlns:asvg="http://schemas.microsoft.com/office/drawing/2016/SVG/main" r:embed="rId8"/>
                </a:ext>
              </a:extLst>
            </a:blip>
            <a:stretch>
              <a:fillRect r="-29491" b="-274138"/>
            </a:stretch>
          </a:blipFill>
        </p:spPr>
        <p:txBody>
          <a:bodyPr/>
          <a:lstStyle/>
          <a:p>
            <a:endParaRPr lang="en-US"/>
          </a:p>
        </p:txBody>
      </p:sp>
      <p:sp>
        <p:nvSpPr>
          <p:cNvPr id="8" name="Freeform 8"/>
          <p:cNvSpPr/>
          <p:nvPr/>
        </p:nvSpPr>
        <p:spPr>
          <a:xfrm rot="-6308422">
            <a:off x="7851745" y="1222626"/>
            <a:ext cx="3690607" cy="3765926"/>
          </a:xfrm>
          <a:custGeom>
            <a:avLst/>
            <a:gdLst/>
            <a:ahLst/>
            <a:cxnLst/>
            <a:rect l="l" t="t" r="r" b="b"/>
            <a:pathLst>
              <a:path w="3690607" h="3765926">
                <a:moveTo>
                  <a:pt x="0" y="0"/>
                </a:moveTo>
                <a:lnTo>
                  <a:pt x="3690607" y="0"/>
                </a:lnTo>
                <a:lnTo>
                  <a:pt x="3690607" y="3765926"/>
                </a:lnTo>
                <a:lnTo>
                  <a:pt x="0" y="3765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05944">
            <a:off x="10939103" y="7265642"/>
            <a:ext cx="2399982" cy="4391655"/>
          </a:xfrm>
          <a:custGeom>
            <a:avLst/>
            <a:gdLst/>
            <a:ahLst/>
            <a:cxnLst/>
            <a:rect l="l" t="t" r="r" b="b"/>
            <a:pathLst>
              <a:path w="2399982" h="4391655">
                <a:moveTo>
                  <a:pt x="0" y="0"/>
                </a:moveTo>
                <a:lnTo>
                  <a:pt x="2399982" y="0"/>
                </a:lnTo>
                <a:lnTo>
                  <a:pt x="2399982" y="4391654"/>
                </a:lnTo>
                <a:lnTo>
                  <a:pt x="0" y="4391654"/>
                </a:lnTo>
                <a:lnTo>
                  <a:pt x="0" y="0"/>
                </a:lnTo>
                <a:close/>
              </a:path>
            </a:pathLst>
          </a:custGeom>
          <a:blipFill>
            <a:blip r:embed="rId11">
              <a:alphaModFix amt="83000"/>
              <a:extLst>
                <a:ext uri="{96DAC541-7B7A-43D3-8B79-37D633B846F1}">
                  <asvg:svgBlip xmlns:asvg="http://schemas.microsoft.com/office/drawing/2016/SVG/main" r:embed="rId12"/>
                </a:ext>
              </a:extLst>
            </a:blip>
            <a:stretch>
              <a:fillRect l="-277150" t="-56615" r="-12814"/>
            </a:stretch>
          </a:blipFill>
        </p:spPr>
        <p:txBody>
          <a:bodyPr/>
          <a:lstStyle/>
          <a:p>
            <a:endParaRPr lang="en-US"/>
          </a:p>
        </p:txBody>
      </p:sp>
      <p:sp>
        <p:nvSpPr>
          <p:cNvPr id="10" name="Freeform 10"/>
          <p:cNvSpPr/>
          <p:nvPr/>
        </p:nvSpPr>
        <p:spPr>
          <a:xfrm rot="-756497">
            <a:off x="14749199" y="827086"/>
            <a:ext cx="3690607" cy="3765926"/>
          </a:xfrm>
          <a:custGeom>
            <a:avLst/>
            <a:gdLst/>
            <a:ahLst/>
            <a:cxnLst/>
            <a:rect l="l" t="t" r="r" b="b"/>
            <a:pathLst>
              <a:path w="3690607" h="3765926">
                <a:moveTo>
                  <a:pt x="0" y="0"/>
                </a:moveTo>
                <a:lnTo>
                  <a:pt x="3690607" y="0"/>
                </a:lnTo>
                <a:lnTo>
                  <a:pt x="3690607" y="3765926"/>
                </a:lnTo>
                <a:lnTo>
                  <a:pt x="0" y="3765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201736">
            <a:off x="15021142" y="7964957"/>
            <a:ext cx="3690607" cy="3765926"/>
          </a:xfrm>
          <a:custGeom>
            <a:avLst/>
            <a:gdLst/>
            <a:ahLst/>
            <a:cxnLst/>
            <a:rect l="l" t="t" r="r" b="b"/>
            <a:pathLst>
              <a:path w="3690607" h="3765926">
                <a:moveTo>
                  <a:pt x="0" y="0"/>
                </a:moveTo>
                <a:lnTo>
                  <a:pt x="3690607" y="0"/>
                </a:lnTo>
                <a:lnTo>
                  <a:pt x="3690607" y="3765925"/>
                </a:lnTo>
                <a:lnTo>
                  <a:pt x="0" y="37659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2" name="Group 12"/>
          <p:cNvGrpSpPr/>
          <p:nvPr/>
        </p:nvGrpSpPr>
        <p:grpSpPr>
          <a:xfrm>
            <a:off x="9080303" y="1236324"/>
            <a:ext cx="616745" cy="750857"/>
            <a:chOff x="0" y="0"/>
            <a:chExt cx="822327" cy="1001143"/>
          </a:xfrm>
        </p:grpSpPr>
        <p:sp>
          <p:nvSpPr>
            <p:cNvPr id="13" name="Freeform 13"/>
            <p:cNvSpPr/>
            <p:nvPr/>
          </p:nvSpPr>
          <p:spPr>
            <a:xfrm>
              <a:off x="510144" y="814807"/>
              <a:ext cx="156313" cy="156313"/>
            </a:xfrm>
            <a:custGeom>
              <a:avLst/>
              <a:gdLst/>
              <a:ahLst/>
              <a:cxnLst/>
              <a:rect l="l" t="t" r="r" b="b"/>
              <a:pathLst>
                <a:path w="156313" h="156313">
                  <a:moveTo>
                    <a:pt x="0" y="0"/>
                  </a:moveTo>
                  <a:lnTo>
                    <a:pt x="156313" y="0"/>
                  </a:lnTo>
                  <a:lnTo>
                    <a:pt x="156313" y="156313"/>
                  </a:lnTo>
                  <a:lnTo>
                    <a:pt x="0" y="15631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4" name="Group 14"/>
            <p:cNvGrpSpPr/>
            <p:nvPr/>
          </p:nvGrpSpPr>
          <p:grpSpPr>
            <a:xfrm>
              <a:off x="547350" y="852013"/>
              <a:ext cx="81900" cy="819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6" name="TextBox 16"/>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7" name="Freeform 17"/>
            <p:cNvSpPr/>
            <p:nvPr/>
          </p:nvSpPr>
          <p:spPr>
            <a:xfrm rot="-1364219">
              <a:off x="146287" y="68823"/>
              <a:ext cx="529752" cy="863496"/>
            </a:xfrm>
            <a:custGeom>
              <a:avLst/>
              <a:gdLst/>
              <a:ahLst/>
              <a:cxnLst/>
              <a:rect l="l" t="t" r="r" b="b"/>
              <a:pathLst>
                <a:path w="529752" h="863496">
                  <a:moveTo>
                    <a:pt x="0" y="0"/>
                  </a:moveTo>
                  <a:lnTo>
                    <a:pt x="529753" y="0"/>
                  </a:lnTo>
                  <a:lnTo>
                    <a:pt x="529753" y="863496"/>
                  </a:lnTo>
                  <a:lnTo>
                    <a:pt x="0" y="8634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grpSp>
        <p:nvGrpSpPr>
          <p:cNvPr id="18" name="Group 18"/>
          <p:cNvGrpSpPr/>
          <p:nvPr/>
        </p:nvGrpSpPr>
        <p:grpSpPr>
          <a:xfrm rot="2603062">
            <a:off x="16060096" y="734263"/>
            <a:ext cx="629219" cy="766043"/>
            <a:chOff x="0" y="0"/>
            <a:chExt cx="838959" cy="1021391"/>
          </a:xfrm>
        </p:grpSpPr>
        <p:sp>
          <p:nvSpPr>
            <p:cNvPr id="19" name="Freeform 19"/>
            <p:cNvSpPr/>
            <p:nvPr/>
          </p:nvSpPr>
          <p:spPr>
            <a:xfrm>
              <a:off x="520462" y="831287"/>
              <a:ext cx="159474" cy="159474"/>
            </a:xfrm>
            <a:custGeom>
              <a:avLst/>
              <a:gdLst/>
              <a:ahLst/>
              <a:cxnLst/>
              <a:rect l="l" t="t" r="r" b="b"/>
              <a:pathLst>
                <a:path w="159474" h="159474">
                  <a:moveTo>
                    <a:pt x="0" y="0"/>
                  </a:moveTo>
                  <a:lnTo>
                    <a:pt x="159474" y="0"/>
                  </a:lnTo>
                  <a:lnTo>
                    <a:pt x="159474" y="159474"/>
                  </a:lnTo>
                  <a:lnTo>
                    <a:pt x="0" y="1594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0" name="Group 20"/>
            <p:cNvGrpSpPr/>
            <p:nvPr/>
          </p:nvGrpSpPr>
          <p:grpSpPr>
            <a:xfrm>
              <a:off x="558420" y="869245"/>
              <a:ext cx="83557" cy="835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3500"/>
                  </a:lnSpc>
                </a:pPr>
                <a:endParaRPr/>
              </a:p>
            </p:txBody>
          </p:sp>
        </p:grpSp>
        <p:sp>
          <p:nvSpPr>
            <p:cNvPr id="23" name="Freeform 23"/>
            <p:cNvSpPr/>
            <p:nvPr/>
          </p:nvSpPr>
          <p:spPr>
            <a:xfrm rot="-1364219">
              <a:off x="149246" y="70215"/>
              <a:ext cx="540467" cy="880960"/>
            </a:xfrm>
            <a:custGeom>
              <a:avLst/>
              <a:gdLst/>
              <a:ahLst/>
              <a:cxnLst/>
              <a:rect l="l" t="t" r="r" b="b"/>
              <a:pathLst>
                <a:path w="540467" h="880960">
                  <a:moveTo>
                    <a:pt x="0" y="0"/>
                  </a:moveTo>
                  <a:lnTo>
                    <a:pt x="540467" y="0"/>
                  </a:lnTo>
                  <a:lnTo>
                    <a:pt x="540467" y="880961"/>
                  </a:lnTo>
                  <a:lnTo>
                    <a:pt x="0" y="88096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grpSp>
        <p:nvGrpSpPr>
          <p:cNvPr id="24" name="Group 24"/>
          <p:cNvGrpSpPr/>
          <p:nvPr/>
        </p:nvGrpSpPr>
        <p:grpSpPr>
          <a:xfrm>
            <a:off x="17189493" y="8016933"/>
            <a:ext cx="770873" cy="724057"/>
            <a:chOff x="0" y="0"/>
            <a:chExt cx="1027830" cy="965410"/>
          </a:xfrm>
        </p:grpSpPr>
        <p:sp>
          <p:nvSpPr>
            <p:cNvPr id="25" name="Freeform 25"/>
            <p:cNvSpPr/>
            <p:nvPr/>
          </p:nvSpPr>
          <p:spPr>
            <a:xfrm rot="2603062">
              <a:off x="74067" y="662383"/>
              <a:ext cx="159474" cy="159474"/>
            </a:xfrm>
            <a:custGeom>
              <a:avLst/>
              <a:gdLst/>
              <a:ahLst/>
              <a:cxnLst/>
              <a:rect l="l" t="t" r="r" b="b"/>
              <a:pathLst>
                <a:path w="159474" h="159474">
                  <a:moveTo>
                    <a:pt x="0" y="0"/>
                  </a:moveTo>
                  <a:lnTo>
                    <a:pt x="159474" y="0"/>
                  </a:lnTo>
                  <a:lnTo>
                    <a:pt x="159474" y="159474"/>
                  </a:lnTo>
                  <a:lnTo>
                    <a:pt x="0" y="1594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6" name="Group 26"/>
            <p:cNvGrpSpPr/>
            <p:nvPr/>
          </p:nvGrpSpPr>
          <p:grpSpPr>
            <a:xfrm rot="2603062">
              <a:off x="112026" y="700342"/>
              <a:ext cx="83557" cy="8355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8" name="TextBox 28"/>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29" name="Freeform 29"/>
            <p:cNvSpPr/>
            <p:nvPr/>
          </p:nvSpPr>
          <p:spPr>
            <a:xfrm rot="3146889" flipH="1">
              <a:off x="243682" y="42225"/>
              <a:ext cx="540467" cy="880960"/>
            </a:xfrm>
            <a:custGeom>
              <a:avLst/>
              <a:gdLst/>
              <a:ahLst/>
              <a:cxnLst/>
              <a:rect l="l" t="t" r="r" b="b"/>
              <a:pathLst>
                <a:path w="540467" h="880960">
                  <a:moveTo>
                    <a:pt x="540466" y="0"/>
                  </a:moveTo>
                  <a:lnTo>
                    <a:pt x="0" y="0"/>
                  </a:lnTo>
                  <a:lnTo>
                    <a:pt x="0" y="880960"/>
                  </a:lnTo>
                  <a:lnTo>
                    <a:pt x="540466" y="880960"/>
                  </a:lnTo>
                  <a:lnTo>
                    <a:pt x="540466"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grpSp>
        <p:nvGrpSpPr>
          <p:cNvPr id="30" name="Group 30"/>
          <p:cNvGrpSpPr/>
          <p:nvPr/>
        </p:nvGrpSpPr>
        <p:grpSpPr>
          <a:xfrm rot="-1867186">
            <a:off x="11753658" y="6753600"/>
            <a:ext cx="770873" cy="724057"/>
            <a:chOff x="0" y="0"/>
            <a:chExt cx="1027830" cy="965410"/>
          </a:xfrm>
        </p:grpSpPr>
        <p:sp>
          <p:nvSpPr>
            <p:cNvPr id="31" name="Freeform 31"/>
            <p:cNvSpPr/>
            <p:nvPr/>
          </p:nvSpPr>
          <p:spPr>
            <a:xfrm rot="2603062">
              <a:off x="74067" y="662383"/>
              <a:ext cx="159474" cy="159474"/>
            </a:xfrm>
            <a:custGeom>
              <a:avLst/>
              <a:gdLst/>
              <a:ahLst/>
              <a:cxnLst/>
              <a:rect l="l" t="t" r="r" b="b"/>
              <a:pathLst>
                <a:path w="159474" h="159474">
                  <a:moveTo>
                    <a:pt x="0" y="0"/>
                  </a:moveTo>
                  <a:lnTo>
                    <a:pt x="159474" y="0"/>
                  </a:lnTo>
                  <a:lnTo>
                    <a:pt x="159474" y="159474"/>
                  </a:lnTo>
                  <a:lnTo>
                    <a:pt x="0" y="1594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32" name="Group 32"/>
            <p:cNvGrpSpPr/>
            <p:nvPr/>
          </p:nvGrpSpPr>
          <p:grpSpPr>
            <a:xfrm rot="2603062">
              <a:off x="112026" y="700342"/>
              <a:ext cx="83557" cy="83557"/>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4" name="TextBox 34"/>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35" name="Freeform 35"/>
            <p:cNvSpPr/>
            <p:nvPr/>
          </p:nvSpPr>
          <p:spPr>
            <a:xfrm rot="3146889" flipH="1">
              <a:off x="243682" y="42225"/>
              <a:ext cx="540467" cy="880960"/>
            </a:xfrm>
            <a:custGeom>
              <a:avLst/>
              <a:gdLst/>
              <a:ahLst/>
              <a:cxnLst/>
              <a:rect l="l" t="t" r="r" b="b"/>
              <a:pathLst>
                <a:path w="540467" h="880960">
                  <a:moveTo>
                    <a:pt x="540466" y="0"/>
                  </a:moveTo>
                  <a:lnTo>
                    <a:pt x="0" y="0"/>
                  </a:lnTo>
                  <a:lnTo>
                    <a:pt x="0" y="880960"/>
                  </a:lnTo>
                  <a:lnTo>
                    <a:pt x="540466" y="880960"/>
                  </a:lnTo>
                  <a:lnTo>
                    <a:pt x="540466"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sp>
        <p:nvSpPr>
          <p:cNvPr id="36" name="Freeform 36"/>
          <p:cNvSpPr/>
          <p:nvPr/>
        </p:nvSpPr>
        <p:spPr>
          <a:xfrm rot="899951">
            <a:off x="12867939" y="4702536"/>
            <a:ext cx="3809834" cy="2569906"/>
          </a:xfrm>
          <a:custGeom>
            <a:avLst/>
            <a:gdLst/>
            <a:ahLst/>
            <a:cxnLst/>
            <a:rect l="l" t="t" r="r" b="b"/>
            <a:pathLst>
              <a:path w="3809834" h="2569906">
                <a:moveTo>
                  <a:pt x="0" y="0"/>
                </a:moveTo>
                <a:lnTo>
                  <a:pt x="3809834" y="0"/>
                </a:lnTo>
                <a:lnTo>
                  <a:pt x="3809834" y="2569907"/>
                </a:lnTo>
                <a:lnTo>
                  <a:pt x="0" y="256990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nvGrpSpPr>
          <p:cNvPr id="37" name="Group 37"/>
          <p:cNvGrpSpPr/>
          <p:nvPr/>
        </p:nvGrpSpPr>
        <p:grpSpPr>
          <a:xfrm>
            <a:off x="14885767" y="4485292"/>
            <a:ext cx="657961" cy="618003"/>
            <a:chOff x="0" y="0"/>
            <a:chExt cx="877282" cy="824004"/>
          </a:xfrm>
        </p:grpSpPr>
        <p:sp>
          <p:nvSpPr>
            <p:cNvPr id="38" name="Freeform 38"/>
            <p:cNvSpPr/>
            <p:nvPr/>
          </p:nvSpPr>
          <p:spPr>
            <a:xfrm rot="2603062">
              <a:off x="63218" y="565362"/>
              <a:ext cx="136116" cy="136116"/>
            </a:xfrm>
            <a:custGeom>
              <a:avLst/>
              <a:gdLst/>
              <a:ahLst/>
              <a:cxnLst/>
              <a:rect l="l" t="t" r="r" b="b"/>
              <a:pathLst>
                <a:path w="136116" h="136116">
                  <a:moveTo>
                    <a:pt x="0" y="0"/>
                  </a:moveTo>
                  <a:lnTo>
                    <a:pt x="136116" y="0"/>
                  </a:lnTo>
                  <a:lnTo>
                    <a:pt x="136116" y="136116"/>
                  </a:lnTo>
                  <a:lnTo>
                    <a:pt x="0" y="1361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39" name="Group 39"/>
            <p:cNvGrpSpPr/>
            <p:nvPr/>
          </p:nvGrpSpPr>
          <p:grpSpPr>
            <a:xfrm rot="2603062">
              <a:off x="95617" y="597761"/>
              <a:ext cx="71318" cy="71318"/>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1" name="TextBox 41"/>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42" name="Freeform 42"/>
            <p:cNvSpPr/>
            <p:nvPr/>
          </p:nvSpPr>
          <p:spPr>
            <a:xfrm rot="3146889" flipH="1">
              <a:off x="207989" y="36040"/>
              <a:ext cx="461303" cy="751924"/>
            </a:xfrm>
            <a:custGeom>
              <a:avLst/>
              <a:gdLst/>
              <a:ahLst/>
              <a:cxnLst/>
              <a:rect l="l" t="t" r="r" b="b"/>
              <a:pathLst>
                <a:path w="461303" h="751924">
                  <a:moveTo>
                    <a:pt x="461303" y="0"/>
                  </a:moveTo>
                  <a:lnTo>
                    <a:pt x="0" y="0"/>
                  </a:lnTo>
                  <a:lnTo>
                    <a:pt x="0" y="751924"/>
                  </a:lnTo>
                  <a:lnTo>
                    <a:pt x="461303" y="751924"/>
                  </a:lnTo>
                  <a:lnTo>
                    <a:pt x="46130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43" name="Freeform 43"/>
          <p:cNvSpPr/>
          <p:nvPr/>
        </p:nvSpPr>
        <p:spPr>
          <a:xfrm>
            <a:off x="825785" y="2147644"/>
            <a:ext cx="10189610" cy="6873355"/>
          </a:xfrm>
          <a:custGeom>
            <a:avLst/>
            <a:gdLst/>
            <a:ahLst/>
            <a:cxnLst/>
            <a:rect l="l" t="t" r="r" b="b"/>
            <a:pathLst>
              <a:path w="10189610" h="6873355">
                <a:moveTo>
                  <a:pt x="0" y="0"/>
                </a:moveTo>
                <a:lnTo>
                  <a:pt x="10189610" y="0"/>
                </a:lnTo>
                <a:lnTo>
                  <a:pt x="10189610" y="6873355"/>
                </a:lnTo>
                <a:lnTo>
                  <a:pt x="0" y="687335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4" name="Freeform 44"/>
          <p:cNvSpPr/>
          <p:nvPr/>
        </p:nvSpPr>
        <p:spPr>
          <a:xfrm rot="-928322">
            <a:off x="-740369" y="-779134"/>
            <a:ext cx="14905286" cy="14905286"/>
          </a:xfrm>
          <a:custGeom>
            <a:avLst/>
            <a:gdLst/>
            <a:ahLst/>
            <a:cxnLst/>
            <a:rect l="l" t="t" r="r" b="b"/>
            <a:pathLst>
              <a:path w="14905286" h="14905286">
                <a:moveTo>
                  <a:pt x="0" y="0"/>
                </a:moveTo>
                <a:lnTo>
                  <a:pt x="14905286" y="0"/>
                </a:lnTo>
                <a:lnTo>
                  <a:pt x="14905286" y="14905285"/>
                </a:lnTo>
                <a:lnTo>
                  <a:pt x="0" y="1490528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5" name="TextBox 45"/>
          <p:cNvSpPr txBox="1"/>
          <p:nvPr/>
        </p:nvSpPr>
        <p:spPr>
          <a:xfrm>
            <a:off x="825785" y="4989251"/>
            <a:ext cx="8254518" cy="1780693"/>
          </a:xfrm>
          <a:prstGeom prst="rect">
            <a:avLst/>
          </a:prstGeom>
        </p:spPr>
        <p:txBody>
          <a:bodyPr lIns="0" tIns="0" rIns="0" bIns="0" rtlCol="0" anchor="t">
            <a:spAutoFit/>
          </a:bodyPr>
          <a:lstStyle/>
          <a:p>
            <a:pPr>
              <a:lnSpc>
                <a:spcPts val="6580"/>
              </a:lnSpc>
            </a:pPr>
            <a:r>
              <a:rPr lang="en-US" sz="8436" spc="269">
                <a:solidFill>
                  <a:srgbClr val="000000"/>
                </a:solidFill>
                <a:latin typeface="Pagkaki"/>
              </a:rPr>
              <a:t>CRIME PREDICTION ANALYSIS</a:t>
            </a:r>
          </a:p>
        </p:txBody>
      </p:sp>
      <p:sp>
        <p:nvSpPr>
          <p:cNvPr id="46" name="TextBox 46"/>
          <p:cNvSpPr txBox="1"/>
          <p:nvPr/>
        </p:nvSpPr>
        <p:spPr>
          <a:xfrm>
            <a:off x="1993842" y="3449046"/>
            <a:ext cx="7394834" cy="870770"/>
          </a:xfrm>
          <a:prstGeom prst="rect">
            <a:avLst/>
          </a:prstGeom>
        </p:spPr>
        <p:txBody>
          <a:bodyPr lIns="0" tIns="0" rIns="0" bIns="0" rtlCol="0" anchor="t">
            <a:spAutoFit/>
          </a:bodyPr>
          <a:lstStyle/>
          <a:p>
            <a:pPr>
              <a:lnSpc>
                <a:spcPts val="6459"/>
              </a:lnSpc>
            </a:pPr>
            <a:r>
              <a:rPr lang="en-US" sz="6799" spc="217">
                <a:solidFill>
                  <a:srgbClr val="000000"/>
                </a:solidFill>
                <a:latin typeface="Pagkaki"/>
              </a:rPr>
              <a:t>UNDERSTANDING</a:t>
            </a:r>
          </a:p>
        </p:txBody>
      </p:sp>
      <p:sp>
        <p:nvSpPr>
          <p:cNvPr id="47" name="TextBox 47"/>
          <p:cNvSpPr txBox="1"/>
          <p:nvPr/>
        </p:nvSpPr>
        <p:spPr>
          <a:xfrm rot="766655">
            <a:off x="12526260" y="5872589"/>
            <a:ext cx="4345137" cy="324365"/>
          </a:xfrm>
          <a:prstGeom prst="rect">
            <a:avLst/>
          </a:prstGeom>
        </p:spPr>
        <p:txBody>
          <a:bodyPr lIns="0" tIns="0" rIns="0" bIns="0" rtlCol="0" anchor="t">
            <a:spAutoFit/>
          </a:bodyPr>
          <a:lstStyle/>
          <a:p>
            <a:pPr algn="ctr">
              <a:lnSpc>
                <a:spcPts val="2596"/>
              </a:lnSpc>
              <a:spcBef>
                <a:spcPct val="0"/>
              </a:spcBef>
            </a:pPr>
            <a:r>
              <a:rPr lang="en-US" sz="1854">
                <a:solidFill>
                  <a:srgbClr val="000000"/>
                </a:solidFill>
                <a:latin typeface="AC Diary Girl Bold"/>
              </a:rPr>
              <a:t>Suspicious Enough?</a:t>
            </a:r>
          </a:p>
        </p:txBody>
      </p:sp>
      <p:sp>
        <p:nvSpPr>
          <p:cNvPr id="48" name="TextBox 48"/>
          <p:cNvSpPr txBox="1"/>
          <p:nvPr/>
        </p:nvSpPr>
        <p:spPr>
          <a:xfrm rot="-745017">
            <a:off x="15362389" y="2199893"/>
            <a:ext cx="2454325" cy="324365"/>
          </a:xfrm>
          <a:prstGeom prst="rect">
            <a:avLst/>
          </a:prstGeom>
        </p:spPr>
        <p:txBody>
          <a:bodyPr lIns="0" tIns="0" rIns="0" bIns="0" rtlCol="0" anchor="t">
            <a:spAutoFit/>
          </a:bodyPr>
          <a:lstStyle/>
          <a:p>
            <a:pPr algn="ctr">
              <a:lnSpc>
                <a:spcPts val="2596"/>
              </a:lnSpc>
              <a:spcBef>
                <a:spcPct val="0"/>
              </a:spcBef>
            </a:pPr>
            <a:r>
              <a:rPr lang="en-US" sz="1854">
                <a:solidFill>
                  <a:srgbClr val="000000"/>
                </a:solidFill>
                <a:latin typeface="AC Diary Girl Bold"/>
              </a:rPr>
              <a:t>Smooth Criminal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984198" y="-1465058"/>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1532804" y="-1794600"/>
            <a:ext cx="11496686" cy="6448611"/>
          </a:xfrm>
          <a:custGeom>
            <a:avLst/>
            <a:gdLst>
              <a:gd name="connsiteX0" fmla="*/ 6944840 w 22830832"/>
              <a:gd name="connsiteY0" fmla="*/ 0 h 6419731"/>
              <a:gd name="connsiteX1" fmla="*/ 22830832 w 22830832"/>
              <a:gd name="connsiteY1" fmla="*/ 40762 h 6419731"/>
              <a:gd name="connsiteX2" fmla="*/ 22830832 w 22830832"/>
              <a:gd name="connsiteY2" fmla="*/ 6419731 h 6419731"/>
              <a:gd name="connsiteX3" fmla="*/ 0 w 22830832"/>
              <a:gd name="connsiteY3" fmla="*/ 6419731 h 6419731"/>
              <a:gd name="connsiteX4" fmla="*/ 6944840 w 22830832"/>
              <a:gd name="connsiteY4" fmla="*/ 0 h 6419731"/>
              <a:gd name="connsiteX0" fmla="*/ 0 w 15885992"/>
              <a:gd name="connsiteY0" fmla="*/ 0 h 6419731"/>
              <a:gd name="connsiteX1" fmla="*/ 15885992 w 15885992"/>
              <a:gd name="connsiteY1" fmla="*/ 40762 h 6419731"/>
              <a:gd name="connsiteX2" fmla="*/ 15885992 w 15885992"/>
              <a:gd name="connsiteY2" fmla="*/ 6419731 h 6419731"/>
              <a:gd name="connsiteX3" fmla="*/ 4389306 w 15885992"/>
              <a:gd name="connsiteY3" fmla="*/ 6394007 h 6419731"/>
              <a:gd name="connsiteX4" fmla="*/ 0 w 15885992"/>
              <a:gd name="connsiteY4" fmla="*/ 0 h 6419731"/>
              <a:gd name="connsiteX0" fmla="*/ 895885 w 11496686"/>
              <a:gd name="connsiteY0" fmla="*/ 0 h 6448611"/>
              <a:gd name="connsiteX1" fmla="*/ 11496686 w 11496686"/>
              <a:gd name="connsiteY1" fmla="*/ 69642 h 6448611"/>
              <a:gd name="connsiteX2" fmla="*/ 11496686 w 11496686"/>
              <a:gd name="connsiteY2" fmla="*/ 6448611 h 6448611"/>
              <a:gd name="connsiteX3" fmla="*/ 0 w 11496686"/>
              <a:gd name="connsiteY3" fmla="*/ 6422887 h 6448611"/>
              <a:gd name="connsiteX4" fmla="*/ 895885 w 11496686"/>
              <a:gd name="connsiteY4" fmla="*/ 0 h 644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6686" h="6448611">
                <a:moveTo>
                  <a:pt x="895885" y="0"/>
                </a:moveTo>
                <a:lnTo>
                  <a:pt x="11496686" y="69642"/>
                </a:lnTo>
                <a:lnTo>
                  <a:pt x="11496686" y="6448611"/>
                </a:lnTo>
                <a:lnTo>
                  <a:pt x="0" y="6422887"/>
                </a:lnTo>
                <a:lnTo>
                  <a:pt x="895885"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dirty="0"/>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405182" y="0"/>
            <a:ext cx="17477635" cy="11789459"/>
          </a:xfrm>
          <a:custGeom>
            <a:avLst/>
            <a:gdLst/>
            <a:ahLst/>
            <a:cxnLst/>
            <a:rect l="l" t="t" r="r" b="b"/>
            <a:pathLst>
              <a:path w="17477635" h="11789459">
                <a:moveTo>
                  <a:pt x="0" y="0"/>
                </a:moveTo>
                <a:lnTo>
                  <a:pt x="17477636" y="0"/>
                </a:lnTo>
                <a:lnTo>
                  <a:pt x="17477636" y="11789459"/>
                </a:lnTo>
                <a:lnTo>
                  <a:pt x="0" y="11789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8004413" y="-879239"/>
            <a:ext cx="1444393" cy="1758477"/>
            <a:chOff x="0" y="0"/>
            <a:chExt cx="1925857" cy="2344636"/>
          </a:xfrm>
        </p:grpSpPr>
        <p:sp>
          <p:nvSpPr>
            <p:cNvPr id="14" name="Freeform 14"/>
            <p:cNvSpPr/>
            <p:nvPr/>
          </p:nvSpPr>
          <p:spPr>
            <a:xfrm>
              <a:off x="1194737" y="1908246"/>
              <a:ext cx="366078" cy="366078"/>
            </a:xfrm>
            <a:custGeom>
              <a:avLst/>
              <a:gdLst/>
              <a:ahLst/>
              <a:cxnLst/>
              <a:rect l="l" t="t" r="r" b="b"/>
              <a:pathLst>
                <a:path w="366078" h="366078">
                  <a:moveTo>
                    <a:pt x="0" y="0"/>
                  </a:moveTo>
                  <a:lnTo>
                    <a:pt x="366078" y="0"/>
                  </a:lnTo>
                  <a:lnTo>
                    <a:pt x="366078" y="366078"/>
                  </a:lnTo>
                  <a:lnTo>
                    <a:pt x="0" y="366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281872" y="1995381"/>
              <a:ext cx="191808" cy="1918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rot="-1364219">
              <a:off x="342599" y="161182"/>
              <a:ext cx="1240658" cy="2022273"/>
            </a:xfrm>
            <a:custGeom>
              <a:avLst/>
              <a:gdLst/>
              <a:ahLst/>
              <a:cxnLst/>
              <a:rect l="l" t="t" r="r" b="b"/>
              <a:pathLst>
                <a:path w="1240658" h="2022273">
                  <a:moveTo>
                    <a:pt x="0" y="0"/>
                  </a:moveTo>
                  <a:lnTo>
                    <a:pt x="1240659" y="0"/>
                  </a:lnTo>
                  <a:lnTo>
                    <a:pt x="1240659" y="2022273"/>
                  </a:lnTo>
                  <a:lnTo>
                    <a:pt x="0" y="20222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9" name="TextBox 19"/>
          <p:cNvSpPr txBox="1"/>
          <p:nvPr/>
        </p:nvSpPr>
        <p:spPr>
          <a:xfrm>
            <a:off x="1237807" y="2387756"/>
            <a:ext cx="16089295" cy="1963102"/>
          </a:xfrm>
          <a:prstGeom prst="rect">
            <a:avLst/>
          </a:prstGeom>
        </p:spPr>
        <p:txBody>
          <a:bodyPr lIns="0" tIns="0" rIns="0" bIns="0" rtlCol="0" anchor="t">
            <a:spAutoFit/>
          </a:bodyPr>
          <a:lstStyle/>
          <a:p>
            <a:pPr marL="342900" indent="-342900">
              <a:lnSpc>
                <a:spcPts val="3919"/>
              </a:lnSpc>
              <a:buFont typeface="Arial" panose="020B0604020202020204" pitchFamily="34" charset="0"/>
              <a:buChar char="•"/>
            </a:pPr>
            <a:r>
              <a:rPr lang="en-US" sz="2400" dirty="0">
                <a:solidFill>
                  <a:srgbClr val="000000"/>
                </a:solidFill>
                <a:latin typeface="AC Diary Girl"/>
              </a:rPr>
              <a:t>"Grand Theft from Vehicle" emerges as the most common crime description, indicating instances of significant theft from automobiles.</a:t>
            </a:r>
          </a:p>
          <a:p>
            <a:pPr marL="342900" indent="-342900">
              <a:lnSpc>
                <a:spcPts val="3919"/>
              </a:lnSpc>
              <a:buFont typeface="Arial" panose="020B0604020202020204" pitchFamily="34" charset="0"/>
              <a:buChar char="•"/>
            </a:pPr>
            <a:r>
              <a:rPr lang="en-US" sz="2400" dirty="0">
                <a:solidFill>
                  <a:srgbClr val="000000"/>
                </a:solidFill>
                <a:latin typeface="AC Diary Girl"/>
              </a:rPr>
              <a:t>Other prevalent descriptions include "Lost Property," "Battery" (indicating incidents involving physical assault), "Stolen Automobile," and "Warrant Arrest."</a:t>
            </a:r>
          </a:p>
        </p:txBody>
      </p:sp>
      <p:sp>
        <p:nvSpPr>
          <p:cNvPr id="20" name="TextBox 20"/>
          <p:cNvSpPr txBox="1"/>
          <p:nvPr/>
        </p:nvSpPr>
        <p:spPr>
          <a:xfrm>
            <a:off x="1465893" y="1188071"/>
            <a:ext cx="14869146" cy="1166986"/>
          </a:xfrm>
          <a:prstGeom prst="rect">
            <a:avLst/>
          </a:prstGeom>
        </p:spPr>
        <p:txBody>
          <a:bodyPr lIns="0" tIns="0" rIns="0" bIns="0" rtlCol="0" anchor="t">
            <a:spAutoFit/>
          </a:bodyPr>
          <a:lstStyle/>
          <a:p>
            <a:pPr algn="ctr">
              <a:lnSpc>
                <a:spcPts val="9103"/>
              </a:lnSpc>
              <a:spcBef>
                <a:spcPct val="0"/>
              </a:spcBef>
            </a:pPr>
            <a:r>
              <a:rPr lang="en-US" sz="6502" spc="208" dirty="0">
                <a:solidFill>
                  <a:srgbClr val="000000"/>
                </a:solidFill>
                <a:latin typeface="Pagkaki"/>
              </a:rPr>
              <a:t>Top 10 Crime descriptions</a:t>
            </a:r>
          </a:p>
        </p:txBody>
      </p:sp>
      <p:sp>
        <p:nvSpPr>
          <p:cNvPr id="21" name="Freeform 7">
            <a:extLst>
              <a:ext uri="{FF2B5EF4-FFF2-40B4-BE49-F238E27FC236}">
                <a16:creationId xmlns:a16="http://schemas.microsoft.com/office/drawing/2014/main" id="{DA6572F3-0816-2B1F-1964-0A8AEA9ED416}"/>
              </a:ext>
            </a:extLst>
          </p:cNvPr>
          <p:cNvSpPr/>
          <p:nvPr/>
        </p:nvSpPr>
        <p:spPr>
          <a:xfrm rot="1201736">
            <a:off x="15283759" y="-788706"/>
            <a:ext cx="3251173" cy="3099717"/>
          </a:xfrm>
          <a:custGeom>
            <a:avLst/>
            <a:gdLst/>
            <a:ahLst/>
            <a:cxnLst/>
            <a:rect l="l" t="t" r="r" b="b"/>
            <a:pathLst>
              <a:path w="4134348" h="4218723">
                <a:moveTo>
                  <a:pt x="0" y="0"/>
                </a:moveTo>
                <a:lnTo>
                  <a:pt x="4134348" y="0"/>
                </a:lnTo>
                <a:lnTo>
                  <a:pt x="4134348" y="4218723"/>
                </a:lnTo>
                <a:lnTo>
                  <a:pt x="0" y="42187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grpSp>
        <p:nvGrpSpPr>
          <p:cNvPr id="22" name="Group 16"/>
          <p:cNvGrpSpPr/>
          <p:nvPr/>
        </p:nvGrpSpPr>
        <p:grpSpPr>
          <a:xfrm rot="60179">
            <a:off x="17052728" y="-915870"/>
            <a:ext cx="881454" cy="827923"/>
            <a:chOff x="0" y="0"/>
            <a:chExt cx="1175271" cy="1103897"/>
          </a:xfrm>
        </p:grpSpPr>
        <p:sp>
          <p:nvSpPr>
            <p:cNvPr id="23" name="Freeform 17"/>
            <p:cNvSpPr/>
            <p:nvPr/>
          </p:nvSpPr>
          <p:spPr>
            <a:xfrm rot="2603062">
              <a:off x="84692" y="757401"/>
              <a:ext cx="182350" cy="182350"/>
            </a:xfrm>
            <a:custGeom>
              <a:avLst/>
              <a:gdLst/>
              <a:ahLst/>
              <a:cxnLst/>
              <a:rect l="l" t="t" r="r" b="b"/>
              <a:pathLst>
                <a:path w="182350" h="182350">
                  <a:moveTo>
                    <a:pt x="0" y="0"/>
                  </a:moveTo>
                  <a:lnTo>
                    <a:pt x="182351" y="0"/>
                  </a:lnTo>
                  <a:lnTo>
                    <a:pt x="182351" y="182351"/>
                  </a:lnTo>
                  <a:lnTo>
                    <a:pt x="0" y="1823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18"/>
            <p:cNvGrpSpPr/>
            <p:nvPr/>
          </p:nvGrpSpPr>
          <p:grpSpPr>
            <a:xfrm rot="2603062">
              <a:off x="128096" y="800805"/>
              <a:ext cx="95543" cy="95543"/>
              <a:chOff x="0" y="0"/>
              <a:chExt cx="812800" cy="812800"/>
            </a:xfrm>
          </p:grpSpPr>
          <p:sp>
            <p:nvSpPr>
              <p:cNvPr id="26"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7" name="TextBox 20"/>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25" name="Freeform 21"/>
            <p:cNvSpPr/>
            <p:nvPr/>
          </p:nvSpPr>
          <p:spPr>
            <a:xfrm rot="3146889" flipH="1">
              <a:off x="278638" y="48282"/>
              <a:ext cx="617996" cy="1007333"/>
            </a:xfrm>
            <a:custGeom>
              <a:avLst/>
              <a:gdLst/>
              <a:ahLst/>
              <a:cxnLst/>
              <a:rect l="l" t="t" r="r" b="b"/>
              <a:pathLst>
                <a:path w="617996" h="1007333">
                  <a:moveTo>
                    <a:pt x="617996" y="0"/>
                  </a:moveTo>
                  <a:lnTo>
                    <a:pt x="0" y="0"/>
                  </a:lnTo>
                  <a:lnTo>
                    <a:pt x="0" y="1007333"/>
                  </a:lnTo>
                  <a:lnTo>
                    <a:pt x="617996" y="1007333"/>
                  </a:lnTo>
                  <a:lnTo>
                    <a:pt x="61799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4" name="TextBox 23">
            <a:extLst>
              <a:ext uri="{FF2B5EF4-FFF2-40B4-BE49-F238E27FC236}">
                <a16:creationId xmlns:a16="http://schemas.microsoft.com/office/drawing/2014/main" id="{477BD129-5E5B-4150-95B9-B1A8ED030041}"/>
              </a:ext>
            </a:extLst>
          </p:cNvPr>
          <p:cNvSpPr txBox="1"/>
          <p:nvPr/>
        </p:nvSpPr>
        <p:spPr>
          <a:xfrm rot="1326590">
            <a:off x="15311670" y="413875"/>
            <a:ext cx="3308152" cy="4413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AC Diary Girl Bold"/>
              </a:rPr>
              <a:t>Case Solved?</a:t>
            </a:r>
          </a:p>
        </p:txBody>
      </p:sp>
      <p:pic>
        <p:nvPicPr>
          <p:cNvPr id="2050" name="Picture 2" descr="A screenshot of a computer&#10;&#10;Description automatically generated">
            <a:extLst>
              <a:ext uri="{FF2B5EF4-FFF2-40B4-BE49-F238E27FC236}">
                <a16:creationId xmlns:a16="http://schemas.microsoft.com/office/drawing/2014/main" id="{16194B07-55B6-51D2-8DAE-6C0E6DAE75C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30522" y="4543323"/>
            <a:ext cx="7289006" cy="572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23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984198" y="-1465058"/>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1532804" y="-1794600"/>
            <a:ext cx="11496686" cy="6448611"/>
          </a:xfrm>
          <a:custGeom>
            <a:avLst/>
            <a:gdLst>
              <a:gd name="connsiteX0" fmla="*/ 6944840 w 22830832"/>
              <a:gd name="connsiteY0" fmla="*/ 0 h 6419731"/>
              <a:gd name="connsiteX1" fmla="*/ 22830832 w 22830832"/>
              <a:gd name="connsiteY1" fmla="*/ 40762 h 6419731"/>
              <a:gd name="connsiteX2" fmla="*/ 22830832 w 22830832"/>
              <a:gd name="connsiteY2" fmla="*/ 6419731 h 6419731"/>
              <a:gd name="connsiteX3" fmla="*/ 0 w 22830832"/>
              <a:gd name="connsiteY3" fmla="*/ 6419731 h 6419731"/>
              <a:gd name="connsiteX4" fmla="*/ 6944840 w 22830832"/>
              <a:gd name="connsiteY4" fmla="*/ 0 h 6419731"/>
              <a:gd name="connsiteX0" fmla="*/ 0 w 15885992"/>
              <a:gd name="connsiteY0" fmla="*/ 0 h 6419731"/>
              <a:gd name="connsiteX1" fmla="*/ 15885992 w 15885992"/>
              <a:gd name="connsiteY1" fmla="*/ 40762 h 6419731"/>
              <a:gd name="connsiteX2" fmla="*/ 15885992 w 15885992"/>
              <a:gd name="connsiteY2" fmla="*/ 6419731 h 6419731"/>
              <a:gd name="connsiteX3" fmla="*/ 4389306 w 15885992"/>
              <a:gd name="connsiteY3" fmla="*/ 6394007 h 6419731"/>
              <a:gd name="connsiteX4" fmla="*/ 0 w 15885992"/>
              <a:gd name="connsiteY4" fmla="*/ 0 h 6419731"/>
              <a:gd name="connsiteX0" fmla="*/ 895885 w 11496686"/>
              <a:gd name="connsiteY0" fmla="*/ 0 h 6448611"/>
              <a:gd name="connsiteX1" fmla="*/ 11496686 w 11496686"/>
              <a:gd name="connsiteY1" fmla="*/ 69642 h 6448611"/>
              <a:gd name="connsiteX2" fmla="*/ 11496686 w 11496686"/>
              <a:gd name="connsiteY2" fmla="*/ 6448611 h 6448611"/>
              <a:gd name="connsiteX3" fmla="*/ 0 w 11496686"/>
              <a:gd name="connsiteY3" fmla="*/ 6422887 h 6448611"/>
              <a:gd name="connsiteX4" fmla="*/ 895885 w 11496686"/>
              <a:gd name="connsiteY4" fmla="*/ 0 h 644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6686" h="6448611">
                <a:moveTo>
                  <a:pt x="895885" y="0"/>
                </a:moveTo>
                <a:lnTo>
                  <a:pt x="11496686" y="69642"/>
                </a:lnTo>
                <a:lnTo>
                  <a:pt x="11496686" y="6448611"/>
                </a:lnTo>
                <a:lnTo>
                  <a:pt x="0" y="6422887"/>
                </a:lnTo>
                <a:lnTo>
                  <a:pt x="895885"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dirty="0"/>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405182" y="0"/>
            <a:ext cx="17477635" cy="11789459"/>
          </a:xfrm>
          <a:custGeom>
            <a:avLst/>
            <a:gdLst/>
            <a:ahLst/>
            <a:cxnLst/>
            <a:rect l="l" t="t" r="r" b="b"/>
            <a:pathLst>
              <a:path w="17477635" h="11789459">
                <a:moveTo>
                  <a:pt x="0" y="0"/>
                </a:moveTo>
                <a:lnTo>
                  <a:pt x="17477636" y="0"/>
                </a:lnTo>
                <a:lnTo>
                  <a:pt x="17477636" y="11789459"/>
                </a:lnTo>
                <a:lnTo>
                  <a:pt x="0" y="11789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8004413" y="-879239"/>
            <a:ext cx="1444393" cy="1758477"/>
            <a:chOff x="0" y="0"/>
            <a:chExt cx="1925857" cy="2344636"/>
          </a:xfrm>
        </p:grpSpPr>
        <p:sp>
          <p:nvSpPr>
            <p:cNvPr id="14" name="Freeform 14"/>
            <p:cNvSpPr/>
            <p:nvPr/>
          </p:nvSpPr>
          <p:spPr>
            <a:xfrm>
              <a:off x="1194737" y="1908246"/>
              <a:ext cx="366078" cy="366078"/>
            </a:xfrm>
            <a:custGeom>
              <a:avLst/>
              <a:gdLst/>
              <a:ahLst/>
              <a:cxnLst/>
              <a:rect l="l" t="t" r="r" b="b"/>
              <a:pathLst>
                <a:path w="366078" h="366078">
                  <a:moveTo>
                    <a:pt x="0" y="0"/>
                  </a:moveTo>
                  <a:lnTo>
                    <a:pt x="366078" y="0"/>
                  </a:lnTo>
                  <a:lnTo>
                    <a:pt x="366078" y="366078"/>
                  </a:lnTo>
                  <a:lnTo>
                    <a:pt x="0" y="366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281872" y="1995381"/>
              <a:ext cx="191808" cy="1918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rot="-1364219">
              <a:off x="342599" y="161182"/>
              <a:ext cx="1240658" cy="2022273"/>
            </a:xfrm>
            <a:custGeom>
              <a:avLst/>
              <a:gdLst/>
              <a:ahLst/>
              <a:cxnLst/>
              <a:rect l="l" t="t" r="r" b="b"/>
              <a:pathLst>
                <a:path w="1240658" h="2022273">
                  <a:moveTo>
                    <a:pt x="0" y="0"/>
                  </a:moveTo>
                  <a:lnTo>
                    <a:pt x="1240659" y="0"/>
                  </a:lnTo>
                  <a:lnTo>
                    <a:pt x="1240659" y="2022273"/>
                  </a:lnTo>
                  <a:lnTo>
                    <a:pt x="0" y="20222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9" name="TextBox 19"/>
          <p:cNvSpPr txBox="1"/>
          <p:nvPr/>
        </p:nvSpPr>
        <p:spPr>
          <a:xfrm>
            <a:off x="1465893" y="7201272"/>
            <a:ext cx="16089295" cy="2463238"/>
          </a:xfrm>
          <a:prstGeom prst="rect">
            <a:avLst/>
          </a:prstGeom>
        </p:spPr>
        <p:txBody>
          <a:bodyPr lIns="0" tIns="0" rIns="0" bIns="0" rtlCol="0" anchor="t">
            <a:spAutoFit/>
          </a:bodyPr>
          <a:lstStyle/>
          <a:p>
            <a:pPr>
              <a:lnSpc>
                <a:spcPts val="3919"/>
              </a:lnSpc>
            </a:pPr>
            <a:r>
              <a:rPr lang="en-US" sz="2200" dirty="0">
                <a:solidFill>
                  <a:srgbClr val="000000"/>
                </a:solidFill>
                <a:latin typeface="AC Diary Girl"/>
              </a:rPr>
              <a:t>Overall, Naive Bayes models consistently performed exceptionally well, indicating that they might be suitable for this specific classification task. Logistic Regression also showed robust performance, making it a reliable choice. Random Forest, while not as accurate as Naive Bayes, still provided decent performance, especially when considering feature engineering. Decision trees, however, showed the lowest accuracy, suggesting they might need further tuning or feature adjustments.</a:t>
            </a:r>
          </a:p>
        </p:txBody>
      </p:sp>
      <p:sp>
        <p:nvSpPr>
          <p:cNvPr id="20" name="TextBox 20"/>
          <p:cNvSpPr txBox="1"/>
          <p:nvPr/>
        </p:nvSpPr>
        <p:spPr>
          <a:xfrm>
            <a:off x="1465893" y="1188071"/>
            <a:ext cx="14869146" cy="1166986"/>
          </a:xfrm>
          <a:prstGeom prst="rect">
            <a:avLst/>
          </a:prstGeom>
        </p:spPr>
        <p:txBody>
          <a:bodyPr lIns="0" tIns="0" rIns="0" bIns="0" rtlCol="0" anchor="t">
            <a:spAutoFit/>
          </a:bodyPr>
          <a:lstStyle/>
          <a:p>
            <a:pPr algn="ctr">
              <a:lnSpc>
                <a:spcPts val="9103"/>
              </a:lnSpc>
              <a:spcBef>
                <a:spcPct val="0"/>
              </a:spcBef>
            </a:pPr>
            <a:r>
              <a:rPr lang="en-US" sz="6502" spc="208" dirty="0">
                <a:solidFill>
                  <a:srgbClr val="000000"/>
                </a:solidFill>
                <a:latin typeface="Pagkaki"/>
              </a:rPr>
              <a:t>Models and Accuracies</a:t>
            </a:r>
          </a:p>
        </p:txBody>
      </p:sp>
      <p:sp>
        <p:nvSpPr>
          <p:cNvPr id="21" name="Freeform 7">
            <a:extLst>
              <a:ext uri="{FF2B5EF4-FFF2-40B4-BE49-F238E27FC236}">
                <a16:creationId xmlns:a16="http://schemas.microsoft.com/office/drawing/2014/main" id="{DA6572F3-0816-2B1F-1964-0A8AEA9ED416}"/>
              </a:ext>
            </a:extLst>
          </p:cNvPr>
          <p:cNvSpPr/>
          <p:nvPr/>
        </p:nvSpPr>
        <p:spPr>
          <a:xfrm rot="1201736">
            <a:off x="15283759" y="-788706"/>
            <a:ext cx="3251173" cy="3099717"/>
          </a:xfrm>
          <a:custGeom>
            <a:avLst/>
            <a:gdLst/>
            <a:ahLst/>
            <a:cxnLst/>
            <a:rect l="l" t="t" r="r" b="b"/>
            <a:pathLst>
              <a:path w="4134348" h="4218723">
                <a:moveTo>
                  <a:pt x="0" y="0"/>
                </a:moveTo>
                <a:lnTo>
                  <a:pt x="4134348" y="0"/>
                </a:lnTo>
                <a:lnTo>
                  <a:pt x="4134348" y="4218723"/>
                </a:lnTo>
                <a:lnTo>
                  <a:pt x="0" y="42187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grpSp>
        <p:nvGrpSpPr>
          <p:cNvPr id="22" name="Group 16"/>
          <p:cNvGrpSpPr/>
          <p:nvPr/>
        </p:nvGrpSpPr>
        <p:grpSpPr>
          <a:xfrm rot="60179">
            <a:off x="17052728" y="-915870"/>
            <a:ext cx="881454" cy="827923"/>
            <a:chOff x="0" y="0"/>
            <a:chExt cx="1175271" cy="1103897"/>
          </a:xfrm>
        </p:grpSpPr>
        <p:sp>
          <p:nvSpPr>
            <p:cNvPr id="23" name="Freeform 17"/>
            <p:cNvSpPr/>
            <p:nvPr/>
          </p:nvSpPr>
          <p:spPr>
            <a:xfrm rot="2603062">
              <a:off x="84692" y="757401"/>
              <a:ext cx="182350" cy="182350"/>
            </a:xfrm>
            <a:custGeom>
              <a:avLst/>
              <a:gdLst/>
              <a:ahLst/>
              <a:cxnLst/>
              <a:rect l="l" t="t" r="r" b="b"/>
              <a:pathLst>
                <a:path w="182350" h="182350">
                  <a:moveTo>
                    <a:pt x="0" y="0"/>
                  </a:moveTo>
                  <a:lnTo>
                    <a:pt x="182351" y="0"/>
                  </a:lnTo>
                  <a:lnTo>
                    <a:pt x="182351" y="182351"/>
                  </a:lnTo>
                  <a:lnTo>
                    <a:pt x="0" y="1823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18"/>
            <p:cNvGrpSpPr/>
            <p:nvPr/>
          </p:nvGrpSpPr>
          <p:grpSpPr>
            <a:xfrm rot="2603062">
              <a:off x="128096" y="800805"/>
              <a:ext cx="95543" cy="95543"/>
              <a:chOff x="0" y="0"/>
              <a:chExt cx="812800" cy="812800"/>
            </a:xfrm>
          </p:grpSpPr>
          <p:sp>
            <p:nvSpPr>
              <p:cNvPr id="26"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7" name="TextBox 20"/>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25" name="Freeform 21"/>
            <p:cNvSpPr/>
            <p:nvPr/>
          </p:nvSpPr>
          <p:spPr>
            <a:xfrm rot="3146889" flipH="1">
              <a:off x="278638" y="48282"/>
              <a:ext cx="617996" cy="1007333"/>
            </a:xfrm>
            <a:custGeom>
              <a:avLst/>
              <a:gdLst/>
              <a:ahLst/>
              <a:cxnLst/>
              <a:rect l="l" t="t" r="r" b="b"/>
              <a:pathLst>
                <a:path w="617996" h="1007333">
                  <a:moveTo>
                    <a:pt x="617996" y="0"/>
                  </a:moveTo>
                  <a:lnTo>
                    <a:pt x="0" y="0"/>
                  </a:lnTo>
                  <a:lnTo>
                    <a:pt x="0" y="1007333"/>
                  </a:lnTo>
                  <a:lnTo>
                    <a:pt x="617996" y="1007333"/>
                  </a:lnTo>
                  <a:lnTo>
                    <a:pt x="61799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4" name="TextBox 23">
            <a:extLst>
              <a:ext uri="{FF2B5EF4-FFF2-40B4-BE49-F238E27FC236}">
                <a16:creationId xmlns:a16="http://schemas.microsoft.com/office/drawing/2014/main" id="{477BD129-5E5B-4150-95B9-B1A8ED030041}"/>
              </a:ext>
            </a:extLst>
          </p:cNvPr>
          <p:cNvSpPr txBox="1"/>
          <p:nvPr/>
        </p:nvSpPr>
        <p:spPr>
          <a:xfrm rot="1326590">
            <a:off x="15311670" y="413875"/>
            <a:ext cx="3308152" cy="4413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AC Diary Girl Bold"/>
              </a:rPr>
              <a:t>Case Solved?</a:t>
            </a:r>
          </a:p>
        </p:txBody>
      </p:sp>
      <p:graphicFrame>
        <p:nvGraphicFramePr>
          <p:cNvPr id="28" name="Table 27">
            <a:extLst>
              <a:ext uri="{FF2B5EF4-FFF2-40B4-BE49-F238E27FC236}">
                <a16:creationId xmlns:a16="http://schemas.microsoft.com/office/drawing/2014/main" id="{77F31C5B-A943-D5CA-5DBE-3E9393ECB2A3}"/>
              </a:ext>
            </a:extLst>
          </p:cNvPr>
          <p:cNvGraphicFramePr>
            <a:graphicFrameLocks noGrp="1"/>
          </p:cNvGraphicFramePr>
          <p:nvPr>
            <p:extLst>
              <p:ext uri="{D42A27DB-BD31-4B8C-83A1-F6EECF244321}">
                <p14:modId xmlns:p14="http://schemas.microsoft.com/office/powerpoint/2010/main" val="2522260140"/>
              </p:ext>
            </p:extLst>
          </p:nvPr>
        </p:nvGraphicFramePr>
        <p:xfrm>
          <a:off x="1876829" y="2392188"/>
          <a:ext cx="14837193" cy="4423567"/>
        </p:xfrm>
        <a:graphic>
          <a:graphicData uri="http://schemas.openxmlformats.org/drawingml/2006/table">
            <a:tbl>
              <a:tblPr firstRow="1" bandRow="1">
                <a:tableStyleId>{AF606853-7671-496A-8E4F-DF71F8EC918B}</a:tableStyleId>
              </a:tblPr>
              <a:tblGrid>
                <a:gridCol w="4945731">
                  <a:extLst>
                    <a:ext uri="{9D8B030D-6E8A-4147-A177-3AD203B41FA5}">
                      <a16:colId xmlns:a16="http://schemas.microsoft.com/office/drawing/2014/main" val="2677969909"/>
                    </a:ext>
                  </a:extLst>
                </a:gridCol>
                <a:gridCol w="4945731">
                  <a:extLst>
                    <a:ext uri="{9D8B030D-6E8A-4147-A177-3AD203B41FA5}">
                      <a16:colId xmlns:a16="http://schemas.microsoft.com/office/drawing/2014/main" val="402973989"/>
                    </a:ext>
                  </a:extLst>
                </a:gridCol>
                <a:gridCol w="4945731">
                  <a:extLst>
                    <a:ext uri="{9D8B030D-6E8A-4147-A177-3AD203B41FA5}">
                      <a16:colId xmlns:a16="http://schemas.microsoft.com/office/drawing/2014/main" val="648003023"/>
                    </a:ext>
                  </a:extLst>
                </a:gridCol>
              </a:tblGrid>
              <a:tr h="681655">
                <a:tc>
                  <a:txBody>
                    <a:bodyPr/>
                    <a:lstStyle/>
                    <a:p>
                      <a:pPr algn="ctr"/>
                      <a:r>
                        <a:rPr lang="en-IN" sz="3800" dirty="0">
                          <a:solidFill>
                            <a:srgbClr val="FFFF99"/>
                          </a:solidFill>
                          <a:latin typeface="Pagkaki" panose="020B0604020202020204" charset="0"/>
                        </a:rPr>
                        <a:t>Model</a:t>
                      </a:r>
                      <a:endParaRPr lang="en-US" sz="3800" dirty="0">
                        <a:solidFill>
                          <a:srgbClr val="FFFF99"/>
                        </a:solidFill>
                        <a:latin typeface="Pagkaki" panose="020B0604020202020204" charset="0"/>
                        <a:ea typeface="AC Diary Girl" panose="020B0604020202020204" charset="-95"/>
                      </a:endParaRPr>
                    </a:p>
                  </a:txBody>
                  <a:tcPr/>
                </a:tc>
                <a:tc>
                  <a:txBody>
                    <a:bodyPr/>
                    <a:lstStyle/>
                    <a:p>
                      <a:pPr algn="ctr"/>
                      <a:r>
                        <a:rPr lang="en-IN" sz="3800" dirty="0">
                          <a:solidFill>
                            <a:srgbClr val="FFFF99"/>
                          </a:solidFill>
                          <a:latin typeface="Pagkaki" panose="020B0604020202020204" charset="0"/>
                        </a:rPr>
                        <a:t>Count Vectorizer</a:t>
                      </a:r>
                      <a:endParaRPr lang="en-US" sz="3800" dirty="0">
                        <a:solidFill>
                          <a:srgbClr val="FFFF99"/>
                        </a:solidFill>
                        <a:latin typeface="Pagkaki" panose="020B0604020202020204" charset="0"/>
                      </a:endParaRPr>
                    </a:p>
                  </a:txBody>
                  <a:tcPr/>
                </a:tc>
                <a:tc>
                  <a:txBody>
                    <a:bodyPr/>
                    <a:lstStyle/>
                    <a:p>
                      <a:pPr algn="ctr"/>
                      <a:r>
                        <a:rPr lang="en-IN" sz="3800" dirty="0">
                          <a:solidFill>
                            <a:srgbClr val="FFFF99"/>
                          </a:solidFill>
                          <a:latin typeface="Pagkaki" panose="020B0604020202020204" charset="0"/>
                        </a:rPr>
                        <a:t>TF-IDF</a:t>
                      </a:r>
                      <a:endParaRPr lang="en-US" sz="3800" dirty="0">
                        <a:solidFill>
                          <a:srgbClr val="FFFF99"/>
                        </a:solidFill>
                        <a:latin typeface="Pagkaki" panose="020B0604020202020204" charset="0"/>
                      </a:endParaRPr>
                    </a:p>
                  </a:txBody>
                  <a:tcPr/>
                </a:tc>
                <a:extLst>
                  <a:ext uri="{0D108BD9-81ED-4DB2-BD59-A6C34878D82A}">
                    <a16:rowId xmlns:a16="http://schemas.microsoft.com/office/drawing/2014/main" val="4281507735"/>
                  </a:ext>
                </a:extLst>
              </a:tr>
              <a:tr h="681655">
                <a:tc>
                  <a:txBody>
                    <a:bodyPr/>
                    <a:lstStyle/>
                    <a:p>
                      <a:r>
                        <a:rPr lang="en-IN" sz="3600" dirty="0">
                          <a:latin typeface="Pagkaki" panose="020B0604020202020204" charset="0"/>
                        </a:rPr>
                        <a:t>Logistic Regression</a:t>
                      </a:r>
                      <a:endParaRPr lang="en-US" sz="3600" dirty="0">
                        <a:latin typeface="Pagkaki" panose="020B0604020202020204" charset="0"/>
                      </a:endParaRPr>
                    </a:p>
                  </a:txBody>
                  <a:tcPr/>
                </a:tc>
                <a:tc>
                  <a:txBody>
                    <a:bodyPr/>
                    <a:lstStyle/>
                    <a:p>
                      <a:r>
                        <a:rPr lang="en-IN" sz="3800" dirty="0">
                          <a:latin typeface="Pagkaki" panose="020B0604020202020204" charset="0"/>
                        </a:rPr>
                        <a:t>97.2%</a:t>
                      </a:r>
                      <a:endParaRPr lang="en-US" sz="3800" dirty="0">
                        <a:latin typeface="Pagkaki" panose="020B0604020202020204" charset="0"/>
                      </a:endParaRPr>
                    </a:p>
                  </a:txBody>
                  <a:tcPr/>
                </a:tc>
                <a:tc>
                  <a:txBody>
                    <a:bodyPr/>
                    <a:lstStyle/>
                    <a:p>
                      <a:r>
                        <a:rPr lang="en-IN" sz="3800" dirty="0">
                          <a:latin typeface="Pagkaki" panose="020B0604020202020204" charset="0"/>
                        </a:rPr>
                        <a:t>97.19%</a:t>
                      </a:r>
                      <a:endParaRPr lang="en-US" sz="3800" dirty="0">
                        <a:latin typeface="Pagkaki" panose="020B0604020202020204" charset="0"/>
                      </a:endParaRPr>
                    </a:p>
                  </a:txBody>
                  <a:tcPr/>
                </a:tc>
                <a:extLst>
                  <a:ext uri="{0D108BD9-81ED-4DB2-BD59-A6C34878D82A}">
                    <a16:rowId xmlns:a16="http://schemas.microsoft.com/office/drawing/2014/main" val="2200285400"/>
                  </a:ext>
                </a:extLst>
              </a:tr>
              <a:tr h="681655">
                <a:tc>
                  <a:txBody>
                    <a:bodyPr/>
                    <a:lstStyle/>
                    <a:p>
                      <a:r>
                        <a:rPr lang="en-IN" sz="3600" dirty="0">
                          <a:latin typeface="Pagkaki" panose="020B0604020202020204" charset="0"/>
                        </a:rPr>
                        <a:t>Naïve Bayes</a:t>
                      </a:r>
                      <a:endParaRPr lang="en-US" sz="3600" dirty="0">
                        <a:latin typeface="Pagkaki" panose="020B0604020202020204" charset="0"/>
                      </a:endParaRPr>
                    </a:p>
                  </a:txBody>
                  <a:tcPr/>
                </a:tc>
                <a:tc>
                  <a:txBody>
                    <a:bodyPr/>
                    <a:lstStyle/>
                    <a:p>
                      <a:r>
                        <a:rPr lang="en-IN" sz="3800" dirty="0">
                          <a:latin typeface="Pagkaki" panose="020B0604020202020204" charset="0"/>
                        </a:rPr>
                        <a:t>99.35%</a:t>
                      </a:r>
                      <a:endParaRPr lang="en-US" sz="3800" dirty="0">
                        <a:latin typeface="Pagkaki" panose="020B0604020202020204" charset="0"/>
                      </a:endParaRPr>
                    </a:p>
                  </a:txBody>
                  <a:tcPr/>
                </a:tc>
                <a:tc>
                  <a:txBody>
                    <a:bodyPr/>
                    <a:lstStyle/>
                    <a:p>
                      <a:r>
                        <a:rPr lang="en-IN" sz="3800" dirty="0">
                          <a:latin typeface="Pagkaki" panose="020B0604020202020204" charset="0"/>
                        </a:rPr>
                        <a:t>99.50%</a:t>
                      </a:r>
                      <a:endParaRPr lang="en-US" sz="3800" dirty="0">
                        <a:latin typeface="Pagkaki" panose="020B0604020202020204" charset="0"/>
                      </a:endParaRPr>
                    </a:p>
                  </a:txBody>
                  <a:tcPr/>
                </a:tc>
                <a:extLst>
                  <a:ext uri="{0D108BD9-81ED-4DB2-BD59-A6C34878D82A}">
                    <a16:rowId xmlns:a16="http://schemas.microsoft.com/office/drawing/2014/main" val="48545461"/>
                  </a:ext>
                </a:extLst>
              </a:tr>
              <a:tr h="858747">
                <a:tc>
                  <a:txBody>
                    <a:bodyPr/>
                    <a:lstStyle/>
                    <a:p>
                      <a:r>
                        <a:rPr lang="en-IN" sz="3600" dirty="0">
                          <a:latin typeface="Pagkaki" panose="020B0604020202020204" charset="0"/>
                        </a:rPr>
                        <a:t>Decision tree Classifier</a:t>
                      </a:r>
                      <a:endParaRPr lang="en-US" sz="3600" dirty="0">
                        <a:latin typeface="Pagkaki" panose="020B0604020202020204" charset="0"/>
                      </a:endParaRPr>
                    </a:p>
                  </a:txBody>
                  <a:tcPr/>
                </a:tc>
                <a:tc>
                  <a:txBody>
                    <a:bodyPr/>
                    <a:lstStyle/>
                    <a:p>
                      <a:r>
                        <a:rPr lang="en-IN" sz="3800" dirty="0">
                          <a:latin typeface="Pagkaki" panose="020B0604020202020204" charset="0"/>
                        </a:rPr>
                        <a:t>47.18%</a:t>
                      </a:r>
                      <a:endParaRPr lang="en-US" sz="3800" dirty="0">
                        <a:latin typeface="Pagkaki" panose="020B0604020202020204" charset="0"/>
                      </a:endParaRPr>
                    </a:p>
                  </a:txBody>
                  <a:tcPr/>
                </a:tc>
                <a:tc>
                  <a:txBody>
                    <a:bodyPr/>
                    <a:lstStyle/>
                    <a:p>
                      <a:endParaRPr lang="en-US" sz="3800">
                        <a:latin typeface="Pagkaki" panose="020B0604020202020204" charset="0"/>
                      </a:endParaRPr>
                    </a:p>
                  </a:txBody>
                  <a:tcPr/>
                </a:tc>
                <a:extLst>
                  <a:ext uri="{0D108BD9-81ED-4DB2-BD59-A6C34878D82A}">
                    <a16:rowId xmlns:a16="http://schemas.microsoft.com/office/drawing/2014/main" val="1459391358"/>
                  </a:ext>
                </a:extLst>
              </a:tr>
              <a:tr h="838200">
                <a:tc>
                  <a:txBody>
                    <a:bodyPr/>
                    <a:lstStyle/>
                    <a:p>
                      <a:r>
                        <a:rPr lang="en-IN" sz="3600" dirty="0">
                          <a:latin typeface="Pagkaki" panose="020B0604020202020204" charset="0"/>
                        </a:rPr>
                        <a:t>Random Forest Classifier</a:t>
                      </a:r>
                      <a:endParaRPr lang="en-US" sz="3600" dirty="0">
                        <a:latin typeface="Pagkaki" panose="020B0604020202020204" charset="0"/>
                      </a:endParaRPr>
                    </a:p>
                  </a:txBody>
                  <a:tcPr/>
                </a:tc>
                <a:tc>
                  <a:txBody>
                    <a:bodyPr/>
                    <a:lstStyle/>
                    <a:p>
                      <a:r>
                        <a:rPr lang="en-IN" sz="3800" dirty="0">
                          <a:latin typeface="Pagkaki" panose="020B0604020202020204" charset="0"/>
                        </a:rPr>
                        <a:t>73.56%</a:t>
                      </a:r>
                      <a:endParaRPr lang="en-US" sz="3800" dirty="0">
                        <a:latin typeface="Pagkaki" panose="020B0604020202020204" charset="0"/>
                      </a:endParaRPr>
                    </a:p>
                  </a:txBody>
                  <a:tcPr/>
                </a:tc>
                <a:tc>
                  <a:txBody>
                    <a:bodyPr/>
                    <a:lstStyle/>
                    <a:p>
                      <a:endParaRPr lang="en-US" sz="3800">
                        <a:latin typeface="Pagkaki" panose="020B0604020202020204" charset="0"/>
                      </a:endParaRPr>
                    </a:p>
                  </a:txBody>
                  <a:tcPr/>
                </a:tc>
                <a:extLst>
                  <a:ext uri="{0D108BD9-81ED-4DB2-BD59-A6C34878D82A}">
                    <a16:rowId xmlns:a16="http://schemas.microsoft.com/office/drawing/2014/main" val="3459844134"/>
                  </a:ext>
                </a:extLst>
              </a:tr>
              <a:tr h="681655">
                <a:tc>
                  <a:txBody>
                    <a:bodyPr/>
                    <a:lstStyle/>
                    <a:p>
                      <a:r>
                        <a:rPr lang="en-IN" sz="3600" dirty="0">
                          <a:latin typeface="Pagkaki" panose="020B0604020202020204" charset="0"/>
                        </a:rPr>
                        <a:t>KNN</a:t>
                      </a:r>
                      <a:endParaRPr lang="en-US" sz="3600" dirty="0">
                        <a:latin typeface="Pagkaki" panose="020B0604020202020204" charset="0"/>
                      </a:endParaRPr>
                    </a:p>
                  </a:txBody>
                  <a:tcPr/>
                </a:tc>
                <a:tc>
                  <a:txBody>
                    <a:bodyPr/>
                    <a:lstStyle/>
                    <a:p>
                      <a:r>
                        <a:rPr lang="en-IN" sz="3800" dirty="0">
                          <a:latin typeface="Pagkaki" panose="020B0604020202020204" charset="0"/>
                        </a:rPr>
                        <a:t>75.56%</a:t>
                      </a:r>
                      <a:endParaRPr lang="en-US" sz="3800" dirty="0">
                        <a:latin typeface="Pagkaki" panose="020B0604020202020204" charset="0"/>
                      </a:endParaRPr>
                    </a:p>
                  </a:txBody>
                  <a:tcPr/>
                </a:tc>
                <a:tc>
                  <a:txBody>
                    <a:bodyPr/>
                    <a:lstStyle/>
                    <a:p>
                      <a:endParaRPr lang="en-US" sz="3800" dirty="0">
                        <a:latin typeface="Pagkaki" panose="020B0604020202020204" charset="0"/>
                      </a:endParaRPr>
                    </a:p>
                  </a:txBody>
                  <a:tcPr/>
                </a:tc>
                <a:extLst>
                  <a:ext uri="{0D108BD9-81ED-4DB2-BD59-A6C34878D82A}">
                    <a16:rowId xmlns:a16="http://schemas.microsoft.com/office/drawing/2014/main" val="1587640891"/>
                  </a:ext>
                </a:extLst>
              </a:tr>
            </a:tbl>
          </a:graphicData>
        </a:graphic>
      </p:graphicFrame>
    </p:spTree>
    <p:extLst>
      <p:ext uri="{BB962C8B-B14F-4D97-AF65-F5344CB8AC3E}">
        <p14:creationId xmlns:p14="http://schemas.microsoft.com/office/powerpoint/2010/main" val="1757279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1898827" y="-1932767"/>
            <a:ext cx="21557990" cy="14578591"/>
            <a:chOff x="0" y="0"/>
            <a:chExt cx="28743987" cy="19438121"/>
          </a:xfrm>
        </p:grpSpPr>
        <p:sp>
          <p:nvSpPr>
            <p:cNvPr id="3" name="Freeform 3"/>
            <p:cNvSpPr/>
            <p:nvPr/>
          </p:nvSpPr>
          <p:spPr>
            <a:xfrm>
              <a:off x="0" y="0"/>
              <a:ext cx="28743987" cy="19438121"/>
            </a:xfrm>
            <a:custGeom>
              <a:avLst/>
              <a:gdLst/>
              <a:ahLst/>
              <a:cxnLst/>
              <a:rect l="l" t="t" r="r" b="b"/>
              <a:pathLst>
                <a:path w="28743987" h="19438121">
                  <a:moveTo>
                    <a:pt x="0" y="0"/>
                  </a:moveTo>
                  <a:lnTo>
                    <a:pt x="28743987" y="0"/>
                  </a:lnTo>
                  <a:lnTo>
                    <a:pt x="28743987" y="19438121"/>
                  </a:lnTo>
                  <a:lnTo>
                    <a:pt x="0" y="1943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054747" y="924082"/>
              <a:ext cx="16612467" cy="16612467"/>
            </a:xfrm>
            <a:custGeom>
              <a:avLst/>
              <a:gdLst/>
              <a:ahLst/>
              <a:cxnLst/>
              <a:rect l="l" t="t" r="r" b="b"/>
              <a:pathLst>
                <a:path w="16612467" h="16612467">
                  <a:moveTo>
                    <a:pt x="0" y="0"/>
                  </a:moveTo>
                  <a:lnTo>
                    <a:pt x="16612467" y="0"/>
                  </a:lnTo>
                  <a:lnTo>
                    <a:pt x="16612467" y="16612468"/>
                  </a:lnTo>
                  <a:lnTo>
                    <a:pt x="0" y="16612468"/>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101577" y="924082"/>
              <a:ext cx="9953171" cy="16612467"/>
            </a:xfrm>
            <a:custGeom>
              <a:avLst/>
              <a:gdLst/>
              <a:ahLst/>
              <a:cxnLst/>
              <a:rect l="l" t="t" r="r" b="b"/>
              <a:pathLst>
                <a:path w="9953171" h="16612467">
                  <a:moveTo>
                    <a:pt x="0" y="0"/>
                  </a:moveTo>
                  <a:lnTo>
                    <a:pt x="9953170" y="0"/>
                  </a:lnTo>
                  <a:lnTo>
                    <a:pt x="9953170" y="16612468"/>
                  </a:lnTo>
                  <a:lnTo>
                    <a:pt x="0" y="16612468"/>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1360869">
            <a:off x="-3152024" y="2982385"/>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4144908" y="521437"/>
            <a:ext cx="13596142" cy="9171216"/>
          </a:xfrm>
          <a:custGeom>
            <a:avLst/>
            <a:gdLst/>
            <a:ahLst/>
            <a:cxnLst/>
            <a:rect l="l" t="t" r="r" b="b"/>
            <a:pathLst>
              <a:path w="13596142" h="9171216">
                <a:moveTo>
                  <a:pt x="0" y="0"/>
                </a:moveTo>
                <a:lnTo>
                  <a:pt x="13596142" y="0"/>
                </a:lnTo>
                <a:lnTo>
                  <a:pt x="13596142" y="9171215"/>
                </a:lnTo>
                <a:lnTo>
                  <a:pt x="0" y="91712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p:cNvSpPr/>
          <p:nvPr/>
        </p:nvSpPr>
        <p:spPr>
          <a:xfrm rot="1549095" flipH="1">
            <a:off x="1025527" y="-2116273"/>
            <a:ext cx="15955518" cy="15955518"/>
          </a:xfrm>
          <a:custGeom>
            <a:avLst/>
            <a:gdLst/>
            <a:ahLst/>
            <a:cxnLst/>
            <a:rect l="l" t="t" r="r" b="b"/>
            <a:pathLst>
              <a:path w="15955518" h="15955518">
                <a:moveTo>
                  <a:pt x="15955518" y="0"/>
                </a:moveTo>
                <a:lnTo>
                  <a:pt x="0" y="0"/>
                </a:lnTo>
                <a:lnTo>
                  <a:pt x="0" y="15955519"/>
                </a:lnTo>
                <a:lnTo>
                  <a:pt x="15955518" y="15955519"/>
                </a:lnTo>
                <a:lnTo>
                  <a:pt x="15955518"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6872155" y="3402433"/>
            <a:ext cx="8845304" cy="3889141"/>
          </a:xfrm>
          <a:prstGeom prst="rect">
            <a:avLst/>
          </a:prstGeom>
        </p:spPr>
        <p:txBody>
          <a:bodyPr lIns="0" tIns="0" rIns="0" bIns="0" rtlCol="0" anchor="t">
            <a:spAutoFit/>
          </a:bodyPr>
          <a:lstStyle/>
          <a:p>
            <a:pPr>
              <a:lnSpc>
                <a:spcPts val="15348"/>
              </a:lnSpc>
            </a:pPr>
            <a:r>
              <a:rPr lang="en-US" sz="12684" spc="405">
                <a:solidFill>
                  <a:srgbClr val="000000"/>
                </a:solidFill>
                <a:latin typeface="Pagkaki"/>
              </a:rPr>
              <a:t>Any 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1360869">
            <a:off x="-3152024" y="2982385"/>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642163" y="397810"/>
            <a:ext cx="14480118" cy="9767498"/>
          </a:xfrm>
          <a:custGeom>
            <a:avLst/>
            <a:gdLst/>
            <a:ahLst/>
            <a:cxnLst/>
            <a:rect l="l" t="t" r="r" b="b"/>
            <a:pathLst>
              <a:path w="14480118" h="9767498">
                <a:moveTo>
                  <a:pt x="0" y="0"/>
                </a:moveTo>
                <a:lnTo>
                  <a:pt x="14480118" y="0"/>
                </a:lnTo>
                <a:lnTo>
                  <a:pt x="14480118" y="9767498"/>
                </a:lnTo>
                <a:lnTo>
                  <a:pt x="0" y="97674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5900189" y="-266261"/>
            <a:ext cx="1540045" cy="1874929"/>
            <a:chOff x="0" y="0"/>
            <a:chExt cx="2053394" cy="2499906"/>
          </a:xfrm>
        </p:grpSpPr>
        <p:sp>
          <p:nvSpPr>
            <p:cNvPr id="14" name="Freeform 14"/>
            <p:cNvSpPr/>
            <p:nvPr/>
          </p:nvSpPr>
          <p:spPr>
            <a:xfrm>
              <a:off x="1273856" y="2034616"/>
              <a:ext cx="390321" cy="390321"/>
            </a:xfrm>
            <a:custGeom>
              <a:avLst/>
              <a:gdLst/>
              <a:ahLst/>
              <a:cxnLst/>
              <a:rect l="l" t="t" r="r" b="b"/>
              <a:pathLst>
                <a:path w="390321" h="390321">
                  <a:moveTo>
                    <a:pt x="0" y="0"/>
                  </a:moveTo>
                  <a:lnTo>
                    <a:pt x="390321" y="0"/>
                  </a:lnTo>
                  <a:lnTo>
                    <a:pt x="390321" y="390321"/>
                  </a:lnTo>
                  <a:lnTo>
                    <a:pt x="0" y="3903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366762" y="2127522"/>
              <a:ext cx="204510" cy="2045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rot="-1364219">
              <a:off x="365287" y="171856"/>
              <a:ext cx="1322819" cy="2156195"/>
            </a:xfrm>
            <a:custGeom>
              <a:avLst/>
              <a:gdLst/>
              <a:ahLst/>
              <a:cxnLst/>
              <a:rect l="l" t="t" r="r" b="b"/>
              <a:pathLst>
                <a:path w="1322819" h="2156195">
                  <a:moveTo>
                    <a:pt x="0" y="0"/>
                  </a:moveTo>
                  <a:lnTo>
                    <a:pt x="1322819" y="0"/>
                  </a:lnTo>
                  <a:lnTo>
                    <a:pt x="1322819" y="2156194"/>
                  </a:lnTo>
                  <a:lnTo>
                    <a:pt x="0" y="2156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9" name="Freeform 19"/>
          <p:cNvSpPr/>
          <p:nvPr/>
        </p:nvSpPr>
        <p:spPr>
          <a:xfrm>
            <a:off x="1348433" y="3369368"/>
            <a:ext cx="3514987" cy="4114800"/>
          </a:xfrm>
          <a:custGeom>
            <a:avLst/>
            <a:gdLst/>
            <a:ahLst/>
            <a:cxnLst/>
            <a:rect l="l" t="t" r="r" b="b"/>
            <a:pathLst>
              <a:path w="3514987" h="4114800">
                <a:moveTo>
                  <a:pt x="0" y="0"/>
                </a:moveTo>
                <a:lnTo>
                  <a:pt x="3514988" y="0"/>
                </a:lnTo>
                <a:lnTo>
                  <a:pt x="351498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TextBox 20"/>
          <p:cNvSpPr txBox="1"/>
          <p:nvPr/>
        </p:nvSpPr>
        <p:spPr>
          <a:xfrm>
            <a:off x="5072144" y="3568137"/>
            <a:ext cx="10050137" cy="3665077"/>
          </a:xfrm>
          <a:prstGeom prst="rect">
            <a:avLst/>
          </a:prstGeom>
        </p:spPr>
        <p:txBody>
          <a:bodyPr lIns="0" tIns="0" rIns="0" bIns="0" rtlCol="0" anchor="t">
            <a:spAutoFit/>
          </a:bodyPr>
          <a:lstStyle/>
          <a:p>
            <a:pPr marL="746073" lvl="1" indent="-373036">
              <a:lnSpc>
                <a:spcPts val="4837"/>
              </a:lnSpc>
              <a:buFont typeface="Arial"/>
              <a:buChar char="•"/>
            </a:pPr>
            <a:r>
              <a:rPr lang="en-US" sz="3455" spc="110" dirty="0">
                <a:solidFill>
                  <a:srgbClr val="000000"/>
                </a:solidFill>
                <a:latin typeface="AC Diary Girl"/>
              </a:rPr>
              <a:t>Anusha Gadgil (Model developer)</a:t>
            </a:r>
          </a:p>
          <a:p>
            <a:pPr marL="746073" lvl="1" indent="-373036">
              <a:lnSpc>
                <a:spcPts val="4837"/>
              </a:lnSpc>
              <a:buFont typeface="Arial"/>
              <a:buChar char="•"/>
            </a:pPr>
            <a:r>
              <a:rPr lang="en-US" sz="3455" spc="110" dirty="0">
                <a:solidFill>
                  <a:srgbClr val="000000"/>
                </a:solidFill>
                <a:latin typeface="AC Diary Girl"/>
              </a:rPr>
              <a:t>Bhavya Kalra (Model developer)</a:t>
            </a:r>
          </a:p>
          <a:p>
            <a:pPr marL="746073" lvl="1" indent="-373036">
              <a:lnSpc>
                <a:spcPts val="4837"/>
              </a:lnSpc>
              <a:buFont typeface="Arial"/>
              <a:buChar char="•"/>
            </a:pPr>
            <a:r>
              <a:rPr lang="en-US" sz="3455" spc="110" dirty="0" err="1">
                <a:solidFill>
                  <a:srgbClr val="000000"/>
                </a:solidFill>
                <a:latin typeface="AC Diary Girl"/>
              </a:rPr>
              <a:t>Sarth</a:t>
            </a:r>
            <a:r>
              <a:rPr lang="en-US" sz="3455" spc="110" dirty="0">
                <a:solidFill>
                  <a:srgbClr val="000000"/>
                </a:solidFill>
                <a:latin typeface="AC Diary Girl"/>
              </a:rPr>
              <a:t> Kulkarni (Deployment)</a:t>
            </a:r>
          </a:p>
          <a:p>
            <a:pPr marL="746073" lvl="1" indent="-373036">
              <a:lnSpc>
                <a:spcPts val="4837"/>
              </a:lnSpc>
              <a:buFont typeface="Arial"/>
              <a:buChar char="•"/>
            </a:pPr>
            <a:r>
              <a:rPr lang="en-US" sz="3455" spc="110" dirty="0">
                <a:solidFill>
                  <a:srgbClr val="000000"/>
                </a:solidFill>
                <a:latin typeface="AC Diary Girl"/>
              </a:rPr>
              <a:t>Pranav Barathwaj Padmanaban(Report developer)</a:t>
            </a:r>
          </a:p>
          <a:p>
            <a:pPr>
              <a:lnSpc>
                <a:spcPts val="4837"/>
              </a:lnSpc>
              <a:spcBef>
                <a:spcPct val="0"/>
              </a:spcBef>
            </a:pPr>
            <a:endParaRPr lang="en-US" sz="3455" spc="110" dirty="0">
              <a:solidFill>
                <a:srgbClr val="000000"/>
              </a:solidFill>
              <a:latin typeface="AC Diary Girl"/>
            </a:endParaRPr>
          </a:p>
        </p:txBody>
      </p:sp>
      <p:sp>
        <p:nvSpPr>
          <p:cNvPr id="21" name="TextBox 21"/>
          <p:cNvSpPr txBox="1"/>
          <p:nvPr/>
        </p:nvSpPr>
        <p:spPr>
          <a:xfrm>
            <a:off x="1159532" y="1780119"/>
            <a:ext cx="11097791" cy="1168589"/>
          </a:xfrm>
          <a:prstGeom prst="rect">
            <a:avLst/>
          </a:prstGeom>
        </p:spPr>
        <p:txBody>
          <a:bodyPr lIns="0" tIns="0" rIns="0" bIns="0" rtlCol="0" anchor="t">
            <a:spAutoFit/>
          </a:bodyPr>
          <a:lstStyle/>
          <a:p>
            <a:pPr>
              <a:lnSpc>
                <a:spcPts val="9663"/>
              </a:lnSpc>
              <a:spcBef>
                <a:spcPct val="0"/>
              </a:spcBef>
            </a:pPr>
            <a:r>
              <a:rPr lang="en-US" sz="6902" spc="220">
                <a:solidFill>
                  <a:srgbClr val="000000"/>
                </a:solidFill>
                <a:latin typeface="Pagkaki"/>
              </a:rPr>
              <a:t>Welcome, Detectives!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6872584" y="-4740965"/>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a:off x="196436" y="376724"/>
            <a:ext cx="17820559" cy="11922039"/>
            <a:chOff x="0" y="0"/>
            <a:chExt cx="4693481" cy="3139961"/>
          </a:xfrm>
        </p:grpSpPr>
        <p:sp>
          <p:nvSpPr>
            <p:cNvPr id="8" name="Freeform 8"/>
            <p:cNvSpPr/>
            <p:nvPr/>
          </p:nvSpPr>
          <p:spPr>
            <a:xfrm>
              <a:off x="0" y="0"/>
              <a:ext cx="4693481" cy="3139961"/>
            </a:xfrm>
            <a:custGeom>
              <a:avLst/>
              <a:gdLst/>
              <a:ahLst/>
              <a:cxnLst/>
              <a:rect l="l" t="t" r="r" b="b"/>
              <a:pathLst>
                <a:path w="4693481" h="3139961">
                  <a:moveTo>
                    <a:pt x="0" y="0"/>
                  </a:moveTo>
                  <a:lnTo>
                    <a:pt x="4693481" y="0"/>
                  </a:lnTo>
                  <a:lnTo>
                    <a:pt x="4693481" y="3139961"/>
                  </a:lnTo>
                  <a:lnTo>
                    <a:pt x="0" y="3139961"/>
                  </a:lnTo>
                  <a:close/>
                </a:path>
              </a:pathLst>
            </a:custGeom>
            <a:solidFill>
              <a:srgbClr val="CBC2AB"/>
            </a:solidFill>
          </p:spPr>
          <p:txBody>
            <a:bodyPr/>
            <a:lstStyle/>
            <a:p>
              <a:endParaRPr lang="en-US"/>
            </a:p>
          </p:txBody>
        </p:sp>
        <p:sp>
          <p:nvSpPr>
            <p:cNvPr id="9" name="TextBox 9"/>
            <p:cNvSpPr txBox="1"/>
            <p:nvPr/>
          </p:nvSpPr>
          <p:spPr>
            <a:xfrm>
              <a:off x="0" y="-66675"/>
              <a:ext cx="4693481" cy="3206636"/>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585991" y="1282136"/>
            <a:ext cx="17116018" cy="1652001"/>
            <a:chOff x="0" y="0"/>
            <a:chExt cx="4507923" cy="435095"/>
          </a:xfrm>
        </p:grpSpPr>
        <p:sp>
          <p:nvSpPr>
            <p:cNvPr id="11" name="Freeform 11"/>
            <p:cNvSpPr/>
            <p:nvPr/>
          </p:nvSpPr>
          <p:spPr>
            <a:xfrm>
              <a:off x="0" y="0"/>
              <a:ext cx="4507923" cy="435095"/>
            </a:xfrm>
            <a:custGeom>
              <a:avLst/>
              <a:gdLst/>
              <a:ahLst/>
              <a:cxnLst/>
              <a:rect l="l" t="t" r="r" b="b"/>
              <a:pathLst>
                <a:path w="4507923" h="435095">
                  <a:moveTo>
                    <a:pt x="0" y="0"/>
                  </a:moveTo>
                  <a:lnTo>
                    <a:pt x="4507923" y="0"/>
                  </a:lnTo>
                  <a:lnTo>
                    <a:pt x="4507923" y="435095"/>
                  </a:lnTo>
                  <a:lnTo>
                    <a:pt x="0" y="435095"/>
                  </a:lnTo>
                  <a:close/>
                </a:path>
              </a:pathLst>
            </a:custGeom>
            <a:solidFill>
              <a:srgbClr val="FDF9F0"/>
            </a:solidFill>
          </p:spPr>
          <p:txBody>
            <a:bodyPr/>
            <a:lstStyle/>
            <a:p>
              <a:endParaRPr lang="en-US"/>
            </a:p>
          </p:txBody>
        </p:sp>
        <p:sp>
          <p:nvSpPr>
            <p:cNvPr id="12" name="TextBox 12"/>
            <p:cNvSpPr txBox="1"/>
            <p:nvPr/>
          </p:nvSpPr>
          <p:spPr>
            <a:xfrm>
              <a:off x="0" y="-66675"/>
              <a:ext cx="4507923" cy="501770"/>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585991" y="8060225"/>
            <a:ext cx="17116018" cy="1432657"/>
            <a:chOff x="0" y="0"/>
            <a:chExt cx="4507923" cy="377325"/>
          </a:xfrm>
        </p:grpSpPr>
        <p:sp>
          <p:nvSpPr>
            <p:cNvPr id="14" name="Freeform 14"/>
            <p:cNvSpPr/>
            <p:nvPr/>
          </p:nvSpPr>
          <p:spPr>
            <a:xfrm>
              <a:off x="0" y="0"/>
              <a:ext cx="4507923" cy="377325"/>
            </a:xfrm>
            <a:custGeom>
              <a:avLst/>
              <a:gdLst/>
              <a:ahLst/>
              <a:cxnLst/>
              <a:rect l="l" t="t" r="r" b="b"/>
              <a:pathLst>
                <a:path w="4507923" h="377325">
                  <a:moveTo>
                    <a:pt x="0" y="0"/>
                  </a:moveTo>
                  <a:lnTo>
                    <a:pt x="4507923" y="0"/>
                  </a:lnTo>
                  <a:lnTo>
                    <a:pt x="4507923" y="377325"/>
                  </a:lnTo>
                  <a:lnTo>
                    <a:pt x="0" y="377325"/>
                  </a:lnTo>
                  <a:close/>
                </a:path>
              </a:pathLst>
            </a:custGeom>
            <a:solidFill>
              <a:srgbClr val="FDF9F0"/>
            </a:solidFill>
          </p:spPr>
          <p:txBody>
            <a:bodyPr/>
            <a:lstStyle/>
            <a:p>
              <a:endParaRPr lang="en-US"/>
            </a:p>
          </p:txBody>
        </p:sp>
        <p:sp>
          <p:nvSpPr>
            <p:cNvPr id="15" name="TextBox 15"/>
            <p:cNvSpPr txBox="1"/>
            <p:nvPr/>
          </p:nvSpPr>
          <p:spPr>
            <a:xfrm>
              <a:off x="0" y="-66675"/>
              <a:ext cx="4507923" cy="444000"/>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585991" y="3248462"/>
            <a:ext cx="17116018" cy="1937766"/>
            <a:chOff x="0" y="0"/>
            <a:chExt cx="4507923" cy="510358"/>
          </a:xfrm>
        </p:grpSpPr>
        <p:sp>
          <p:nvSpPr>
            <p:cNvPr id="17" name="Freeform 17"/>
            <p:cNvSpPr/>
            <p:nvPr/>
          </p:nvSpPr>
          <p:spPr>
            <a:xfrm>
              <a:off x="0" y="0"/>
              <a:ext cx="4507923" cy="510358"/>
            </a:xfrm>
            <a:custGeom>
              <a:avLst/>
              <a:gdLst/>
              <a:ahLst/>
              <a:cxnLst/>
              <a:rect l="l" t="t" r="r" b="b"/>
              <a:pathLst>
                <a:path w="4507923" h="510358">
                  <a:moveTo>
                    <a:pt x="0" y="0"/>
                  </a:moveTo>
                  <a:lnTo>
                    <a:pt x="4507923" y="0"/>
                  </a:lnTo>
                  <a:lnTo>
                    <a:pt x="4507923" y="510358"/>
                  </a:lnTo>
                  <a:lnTo>
                    <a:pt x="0" y="510358"/>
                  </a:lnTo>
                  <a:close/>
                </a:path>
              </a:pathLst>
            </a:custGeom>
            <a:solidFill>
              <a:srgbClr val="FDF9F0"/>
            </a:solidFill>
          </p:spPr>
          <p:txBody>
            <a:bodyPr/>
            <a:lstStyle/>
            <a:p>
              <a:endParaRPr lang="en-US"/>
            </a:p>
          </p:txBody>
        </p:sp>
        <p:sp>
          <p:nvSpPr>
            <p:cNvPr id="18" name="TextBox 18"/>
            <p:cNvSpPr txBox="1"/>
            <p:nvPr/>
          </p:nvSpPr>
          <p:spPr>
            <a:xfrm>
              <a:off x="0" y="-66675"/>
              <a:ext cx="4507923" cy="577033"/>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585991" y="5438640"/>
            <a:ext cx="17116018" cy="2306759"/>
            <a:chOff x="0" y="0"/>
            <a:chExt cx="4507923" cy="607542"/>
          </a:xfrm>
        </p:grpSpPr>
        <p:sp>
          <p:nvSpPr>
            <p:cNvPr id="20" name="Freeform 20"/>
            <p:cNvSpPr/>
            <p:nvPr/>
          </p:nvSpPr>
          <p:spPr>
            <a:xfrm>
              <a:off x="0" y="0"/>
              <a:ext cx="4507923" cy="607542"/>
            </a:xfrm>
            <a:custGeom>
              <a:avLst/>
              <a:gdLst/>
              <a:ahLst/>
              <a:cxnLst/>
              <a:rect l="l" t="t" r="r" b="b"/>
              <a:pathLst>
                <a:path w="4507923" h="607542">
                  <a:moveTo>
                    <a:pt x="0" y="0"/>
                  </a:moveTo>
                  <a:lnTo>
                    <a:pt x="4507923" y="0"/>
                  </a:lnTo>
                  <a:lnTo>
                    <a:pt x="4507923" y="607542"/>
                  </a:lnTo>
                  <a:lnTo>
                    <a:pt x="0" y="607542"/>
                  </a:lnTo>
                  <a:close/>
                </a:path>
              </a:pathLst>
            </a:custGeom>
            <a:solidFill>
              <a:srgbClr val="FDF9F0"/>
            </a:solidFill>
          </p:spPr>
          <p:txBody>
            <a:bodyPr/>
            <a:lstStyle/>
            <a:p>
              <a:endParaRPr lang="en-US"/>
            </a:p>
          </p:txBody>
        </p:sp>
        <p:sp>
          <p:nvSpPr>
            <p:cNvPr id="21" name="TextBox 21"/>
            <p:cNvSpPr txBox="1"/>
            <p:nvPr/>
          </p:nvSpPr>
          <p:spPr>
            <a:xfrm>
              <a:off x="0" y="-66675"/>
              <a:ext cx="4507923" cy="674217"/>
            </a:xfrm>
            <a:prstGeom prst="rect">
              <a:avLst/>
            </a:prstGeom>
          </p:spPr>
          <p:txBody>
            <a:bodyPr lIns="50800" tIns="50800" rIns="50800" bIns="50800" rtlCol="0" anchor="ctr"/>
            <a:lstStyle/>
            <a:p>
              <a:pPr algn="ctr">
                <a:lnSpc>
                  <a:spcPts val="3499"/>
                </a:lnSpc>
              </a:pPr>
              <a:endParaRPr/>
            </a:p>
          </p:txBody>
        </p:sp>
      </p:grpSp>
      <p:grpSp>
        <p:nvGrpSpPr>
          <p:cNvPr id="22" name="Group 22"/>
          <p:cNvGrpSpPr/>
          <p:nvPr/>
        </p:nvGrpSpPr>
        <p:grpSpPr>
          <a:xfrm>
            <a:off x="8423667" y="-404047"/>
            <a:ext cx="1440666" cy="1561542"/>
            <a:chOff x="0" y="0"/>
            <a:chExt cx="1920888" cy="2082056"/>
          </a:xfrm>
        </p:grpSpPr>
        <p:sp>
          <p:nvSpPr>
            <p:cNvPr id="23" name="Freeform 23"/>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24"/>
            <p:cNvGrpSpPr/>
            <p:nvPr/>
          </p:nvGrpSpPr>
          <p:grpSpPr>
            <a:xfrm rot="1583709">
              <a:off x="343596" y="1683013"/>
              <a:ext cx="145991" cy="14599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6" name="TextBox 26"/>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27" name="Freeform 27"/>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8" name="Freeform 28"/>
          <p:cNvSpPr/>
          <p:nvPr/>
        </p:nvSpPr>
        <p:spPr>
          <a:xfrm>
            <a:off x="751920" y="7079109"/>
            <a:ext cx="2533541" cy="2413774"/>
          </a:xfrm>
          <a:custGeom>
            <a:avLst/>
            <a:gdLst/>
            <a:ahLst/>
            <a:cxnLst/>
            <a:rect l="l" t="t" r="r" b="b"/>
            <a:pathLst>
              <a:path w="2533541" h="2413774">
                <a:moveTo>
                  <a:pt x="0" y="0"/>
                </a:moveTo>
                <a:lnTo>
                  <a:pt x="2533542" y="0"/>
                </a:lnTo>
                <a:lnTo>
                  <a:pt x="2533542" y="2413774"/>
                </a:lnTo>
                <a:lnTo>
                  <a:pt x="0" y="24137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9" name="TextBox 29"/>
          <p:cNvSpPr txBox="1"/>
          <p:nvPr/>
        </p:nvSpPr>
        <p:spPr>
          <a:xfrm>
            <a:off x="1144153" y="1469870"/>
            <a:ext cx="15924647" cy="1397819"/>
          </a:xfrm>
          <a:prstGeom prst="rect">
            <a:avLst/>
          </a:prstGeom>
        </p:spPr>
        <p:txBody>
          <a:bodyPr wrap="square" lIns="0" tIns="0" rIns="0" bIns="0" rtlCol="0" anchor="t">
            <a:spAutoFit/>
          </a:bodyPr>
          <a:lstStyle/>
          <a:p>
            <a:pPr algn="ctr">
              <a:lnSpc>
                <a:spcPts val="10871"/>
              </a:lnSpc>
              <a:spcBef>
                <a:spcPct val="0"/>
              </a:spcBef>
            </a:pPr>
            <a:r>
              <a:rPr lang="en-US" sz="7765" dirty="0">
                <a:solidFill>
                  <a:srgbClr val="000000"/>
                </a:solidFill>
                <a:latin typeface="Pagkaki"/>
              </a:rPr>
              <a:t>Problem : Reasons and Evidence</a:t>
            </a:r>
          </a:p>
        </p:txBody>
      </p:sp>
      <p:sp>
        <p:nvSpPr>
          <p:cNvPr id="30" name="TextBox 30"/>
          <p:cNvSpPr txBox="1"/>
          <p:nvPr/>
        </p:nvSpPr>
        <p:spPr>
          <a:xfrm>
            <a:off x="1028700" y="8201425"/>
            <a:ext cx="16230600" cy="1137920"/>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AC Diary Girl"/>
              </a:rPr>
              <a:t>  This is multi-class text classification problem.</a:t>
            </a:r>
          </a:p>
          <a:p>
            <a:pPr algn="ctr">
              <a:lnSpc>
                <a:spcPts val="4479"/>
              </a:lnSpc>
              <a:spcBef>
                <a:spcPct val="0"/>
              </a:spcBef>
            </a:pPr>
            <a:r>
              <a:rPr lang="en-US" sz="3199">
                <a:solidFill>
                  <a:srgbClr val="000000"/>
                </a:solidFill>
                <a:latin typeface="AC Diary Girl"/>
              </a:rPr>
              <a:t> Ready to spot those clues?</a:t>
            </a:r>
          </a:p>
        </p:txBody>
      </p:sp>
      <p:sp>
        <p:nvSpPr>
          <p:cNvPr id="31" name="TextBox 31"/>
          <p:cNvSpPr txBox="1"/>
          <p:nvPr/>
        </p:nvSpPr>
        <p:spPr>
          <a:xfrm>
            <a:off x="1144153" y="3669726"/>
            <a:ext cx="2471886" cy="928551"/>
          </a:xfrm>
          <a:prstGeom prst="rect">
            <a:avLst/>
          </a:prstGeom>
        </p:spPr>
        <p:txBody>
          <a:bodyPr lIns="0" tIns="0" rIns="0" bIns="0" rtlCol="0" anchor="t">
            <a:spAutoFit/>
          </a:bodyPr>
          <a:lstStyle/>
          <a:p>
            <a:pPr>
              <a:lnSpc>
                <a:spcPts val="7620"/>
              </a:lnSpc>
              <a:spcBef>
                <a:spcPct val="0"/>
              </a:spcBef>
            </a:pPr>
            <a:r>
              <a:rPr lang="en-US" sz="5442">
                <a:solidFill>
                  <a:srgbClr val="000000"/>
                </a:solidFill>
                <a:latin typeface="Pagkaki"/>
              </a:rPr>
              <a:t>Reasons:</a:t>
            </a:r>
          </a:p>
        </p:txBody>
      </p:sp>
      <p:sp>
        <p:nvSpPr>
          <p:cNvPr id="32" name="TextBox 32"/>
          <p:cNvSpPr txBox="1"/>
          <p:nvPr/>
        </p:nvSpPr>
        <p:spPr>
          <a:xfrm>
            <a:off x="3995000" y="3429951"/>
            <a:ext cx="13502841" cy="2008505"/>
          </a:xfrm>
          <a:prstGeom prst="rect">
            <a:avLst/>
          </a:prstGeom>
        </p:spPr>
        <p:txBody>
          <a:bodyPr lIns="0" tIns="0" rIns="0" bIns="0" rtlCol="0" anchor="t">
            <a:spAutoFit/>
          </a:bodyPr>
          <a:lstStyle/>
          <a:p>
            <a:pPr>
              <a:lnSpc>
                <a:spcPts val="3219"/>
              </a:lnSpc>
              <a:spcBef>
                <a:spcPct val="0"/>
              </a:spcBef>
            </a:pPr>
            <a:r>
              <a:rPr lang="en-US" sz="2299" dirty="0">
                <a:solidFill>
                  <a:srgbClr val="000000"/>
                </a:solidFill>
                <a:latin typeface="AC Diary Girl"/>
              </a:rPr>
              <a:t>We are interesting in building a system that could classify crime description into different categories. We want to create a system that could automatically assign a described crime to category which could help law enforcements to assign right officers to crime or could automatically assign officers to crime based on the classification.</a:t>
            </a:r>
          </a:p>
          <a:p>
            <a:pPr>
              <a:lnSpc>
                <a:spcPts val="3219"/>
              </a:lnSpc>
              <a:spcBef>
                <a:spcPct val="0"/>
              </a:spcBef>
            </a:pPr>
            <a:endParaRPr lang="en-US" sz="2299" dirty="0">
              <a:solidFill>
                <a:srgbClr val="000000"/>
              </a:solidFill>
              <a:latin typeface="AC Diary Girl"/>
            </a:endParaRPr>
          </a:p>
        </p:txBody>
      </p:sp>
      <p:sp>
        <p:nvSpPr>
          <p:cNvPr id="33" name="TextBox 33"/>
          <p:cNvSpPr txBox="1"/>
          <p:nvPr/>
        </p:nvSpPr>
        <p:spPr>
          <a:xfrm>
            <a:off x="1144153" y="6062528"/>
            <a:ext cx="2441451" cy="928551"/>
          </a:xfrm>
          <a:prstGeom prst="rect">
            <a:avLst/>
          </a:prstGeom>
        </p:spPr>
        <p:txBody>
          <a:bodyPr lIns="0" tIns="0" rIns="0" bIns="0" rtlCol="0" anchor="t">
            <a:spAutoFit/>
          </a:bodyPr>
          <a:lstStyle/>
          <a:p>
            <a:pPr>
              <a:lnSpc>
                <a:spcPts val="7620"/>
              </a:lnSpc>
              <a:spcBef>
                <a:spcPct val="0"/>
              </a:spcBef>
            </a:pPr>
            <a:r>
              <a:rPr lang="en-US" sz="5442">
                <a:solidFill>
                  <a:srgbClr val="000000"/>
                </a:solidFill>
                <a:latin typeface="Pagkaki"/>
              </a:rPr>
              <a:t>Evidence:</a:t>
            </a:r>
          </a:p>
        </p:txBody>
      </p:sp>
      <p:sp>
        <p:nvSpPr>
          <p:cNvPr id="34" name="TextBox 34"/>
          <p:cNvSpPr txBox="1"/>
          <p:nvPr/>
        </p:nvSpPr>
        <p:spPr>
          <a:xfrm>
            <a:off x="3995000" y="5515695"/>
            <a:ext cx="13707009" cy="2853923"/>
          </a:xfrm>
          <a:prstGeom prst="rect">
            <a:avLst/>
          </a:prstGeom>
        </p:spPr>
        <p:txBody>
          <a:bodyPr lIns="0" tIns="0" rIns="0" bIns="0" rtlCol="0" anchor="t">
            <a:spAutoFit/>
          </a:bodyPr>
          <a:lstStyle/>
          <a:p>
            <a:pPr>
              <a:lnSpc>
                <a:spcPts val="3219"/>
              </a:lnSpc>
            </a:pPr>
            <a:r>
              <a:rPr lang="en-US" sz="2299" dirty="0">
                <a:solidFill>
                  <a:srgbClr val="000000"/>
                </a:solidFill>
                <a:latin typeface="AC Diary Girl"/>
              </a:rPr>
              <a:t>Our responsibility is to train a model based on 39 pre-defined categories, test the model accuracy and deploy it into production. Given a new crime description, the system should assign it to one of 39 categories.</a:t>
            </a:r>
          </a:p>
          <a:p>
            <a:pPr>
              <a:lnSpc>
                <a:spcPts val="3219"/>
              </a:lnSpc>
            </a:pPr>
            <a:r>
              <a:rPr lang="en-US" sz="2299" dirty="0">
                <a:solidFill>
                  <a:srgbClr val="000000"/>
                </a:solidFill>
                <a:latin typeface="AC Diary Girl"/>
              </a:rPr>
              <a:t>To solve this problem, we will use a variety of feature extraction techniques along with different supervised machine learning algorithms in </a:t>
            </a:r>
            <a:r>
              <a:rPr lang="en-US" sz="2299" dirty="0" err="1">
                <a:solidFill>
                  <a:srgbClr val="000000"/>
                </a:solidFill>
                <a:latin typeface="AC Diary Girl"/>
              </a:rPr>
              <a:t>Pyspark</a:t>
            </a:r>
            <a:r>
              <a:rPr lang="en-US" sz="2299" dirty="0">
                <a:solidFill>
                  <a:srgbClr val="000000"/>
                </a:solidFill>
                <a:latin typeface="AC Diary Girl"/>
              </a:rPr>
              <a:t>.</a:t>
            </a:r>
          </a:p>
          <a:p>
            <a:pPr>
              <a:lnSpc>
                <a:spcPts val="3219"/>
              </a:lnSpc>
              <a:spcBef>
                <a:spcPct val="0"/>
              </a:spcBef>
            </a:pPr>
            <a:endParaRPr lang="en-US" sz="2299" dirty="0">
              <a:solidFill>
                <a:srgbClr val="000000"/>
              </a:solidFill>
              <a:latin typeface="AC Diary Girl"/>
            </a:endParaRPr>
          </a:p>
          <a:p>
            <a:pPr>
              <a:lnSpc>
                <a:spcPts val="3219"/>
              </a:lnSpc>
              <a:spcBef>
                <a:spcPct val="0"/>
              </a:spcBef>
            </a:pPr>
            <a:endParaRPr lang="en-US" sz="2299" dirty="0">
              <a:solidFill>
                <a:srgbClr val="000000"/>
              </a:solidFill>
              <a:latin typeface="AC Diary Gir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1360869">
            <a:off x="-3152024" y="2982385"/>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1848503" y="557892"/>
            <a:ext cx="13596142" cy="9171216"/>
          </a:xfrm>
          <a:custGeom>
            <a:avLst/>
            <a:gdLst/>
            <a:ahLst/>
            <a:cxnLst/>
            <a:rect l="l" t="t" r="r" b="b"/>
            <a:pathLst>
              <a:path w="13596142" h="9171216">
                <a:moveTo>
                  <a:pt x="0" y="0"/>
                </a:moveTo>
                <a:lnTo>
                  <a:pt x="13596142" y="0"/>
                </a:lnTo>
                <a:lnTo>
                  <a:pt x="13596142" y="9171216"/>
                </a:lnTo>
                <a:lnTo>
                  <a:pt x="0" y="91712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5900189" y="-266261"/>
            <a:ext cx="1540045" cy="1874929"/>
            <a:chOff x="0" y="0"/>
            <a:chExt cx="2053394" cy="2499906"/>
          </a:xfrm>
        </p:grpSpPr>
        <p:sp>
          <p:nvSpPr>
            <p:cNvPr id="14" name="Freeform 14"/>
            <p:cNvSpPr/>
            <p:nvPr/>
          </p:nvSpPr>
          <p:spPr>
            <a:xfrm>
              <a:off x="1273856" y="2034616"/>
              <a:ext cx="390321" cy="390321"/>
            </a:xfrm>
            <a:custGeom>
              <a:avLst/>
              <a:gdLst/>
              <a:ahLst/>
              <a:cxnLst/>
              <a:rect l="l" t="t" r="r" b="b"/>
              <a:pathLst>
                <a:path w="390321" h="390321">
                  <a:moveTo>
                    <a:pt x="0" y="0"/>
                  </a:moveTo>
                  <a:lnTo>
                    <a:pt x="390321" y="0"/>
                  </a:lnTo>
                  <a:lnTo>
                    <a:pt x="390321" y="390321"/>
                  </a:lnTo>
                  <a:lnTo>
                    <a:pt x="0" y="3903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366762" y="2127522"/>
              <a:ext cx="204510" cy="20451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rot="-1364219">
              <a:off x="365287" y="171856"/>
              <a:ext cx="1322819" cy="2156195"/>
            </a:xfrm>
            <a:custGeom>
              <a:avLst/>
              <a:gdLst/>
              <a:ahLst/>
              <a:cxnLst/>
              <a:rect l="l" t="t" r="r" b="b"/>
              <a:pathLst>
                <a:path w="1322819" h="2156195">
                  <a:moveTo>
                    <a:pt x="0" y="0"/>
                  </a:moveTo>
                  <a:lnTo>
                    <a:pt x="1322819" y="0"/>
                  </a:lnTo>
                  <a:lnTo>
                    <a:pt x="1322819" y="2156194"/>
                  </a:lnTo>
                  <a:lnTo>
                    <a:pt x="0" y="2156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9" name="TextBox 19"/>
          <p:cNvSpPr txBox="1"/>
          <p:nvPr/>
        </p:nvSpPr>
        <p:spPr>
          <a:xfrm>
            <a:off x="2655896" y="2585867"/>
            <a:ext cx="11723173" cy="6836562"/>
          </a:xfrm>
          <a:prstGeom prst="rect">
            <a:avLst/>
          </a:prstGeom>
        </p:spPr>
        <p:txBody>
          <a:bodyPr lIns="0" tIns="0" rIns="0" bIns="0" rtlCol="0" anchor="t">
            <a:spAutoFit/>
          </a:bodyPr>
          <a:lstStyle/>
          <a:p>
            <a:pPr>
              <a:lnSpc>
                <a:spcPts val="3014"/>
              </a:lnSpc>
              <a:spcBef>
                <a:spcPct val="0"/>
              </a:spcBef>
            </a:pPr>
            <a:r>
              <a:rPr lang="en-US" sz="2153" spc="68" dirty="0">
                <a:solidFill>
                  <a:srgbClr val="000000"/>
                </a:solidFill>
                <a:latin typeface="AC Diary Girl"/>
              </a:rPr>
              <a:t>Today, we're diving into the world of criminals to discover their secrets. Our mission is to become awesome classifying detectives! </a:t>
            </a:r>
          </a:p>
          <a:p>
            <a:pPr>
              <a:lnSpc>
                <a:spcPts val="3014"/>
              </a:lnSpc>
              <a:spcBef>
                <a:spcPct val="0"/>
              </a:spcBef>
            </a:pPr>
            <a:endParaRPr lang="en-US" sz="2153" spc="68" dirty="0">
              <a:solidFill>
                <a:srgbClr val="000000"/>
              </a:solidFill>
              <a:latin typeface="AC Diary Girl"/>
            </a:endParaRPr>
          </a:p>
          <a:p>
            <a:pPr>
              <a:lnSpc>
                <a:spcPts val="3014"/>
              </a:lnSpc>
              <a:spcBef>
                <a:spcPct val="0"/>
              </a:spcBef>
            </a:pPr>
            <a:r>
              <a:rPr lang="en-US" sz="2153" spc="68" dirty="0">
                <a:solidFill>
                  <a:srgbClr val="000000"/>
                </a:solidFill>
                <a:latin typeface="AC Diary Girl"/>
              </a:rPr>
              <a:t>We have gathered the dataset which we will be using.</a:t>
            </a:r>
          </a:p>
          <a:p>
            <a:pPr>
              <a:lnSpc>
                <a:spcPts val="3014"/>
              </a:lnSpc>
              <a:spcBef>
                <a:spcPct val="0"/>
              </a:spcBef>
            </a:pPr>
            <a:r>
              <a:rPr lang="en-US" sz="2153" spc="68" dirty="0">
                <a:solidFill>
                  <a:srgbClr val="000000"/>
                </a:solidFill>
                <a:latin typeface="AC Diary Girl"/>
              </a:rPr>
              <a:t>It consists of 2 csv files train and test data:</a:t>
            </a:r>
          </a:p>
          <a:p>
            <a:pPr marL="464901" lvl="1" indent="-232450">
              <a:lnSpc>
                <a:spcPts val="3014"/>
              </a:lnSpc>
              <a:spcBef>
                <a:spcPct val="0"/>
              </a:spcBef>
              <a:buFont typeface="Arial"/>
              <a:buChar char="•"/>
            </a:pPr>
            <a:r>
              <a:rPr lang="en-US" sz="2153" spc="68" dirty="0">
                <a:solidFill>
                  <a:srgbClr val="000000"/>
                </a:solidFill>
                <a:latin typeface="AC Diary Girl Bold"/>
              </a:rPr>
              <a:t>Dates</a:t>
            </a:r>
            <a:r>
              <a:rPr lang="en-US" sz="2153" spc="68" dirty="0">
                <a:solidFill>
                  <a:srgbClr val="000000"/>
                </a:solidFill>
                <a:latin typeface="AC Diary Girl"/>
              </a:rPr>
              <a:t> - timestamp of the crime incident</a:t>
            </a:r>
          </a:p>
          <a:p>
            <a:pPr marL="464901" lvl="1" indent="-232450">
              <a:lnSpc>
                <a:spcPts val="3014"/>
              </a:lnSpc>
              <a:spcBef>
                <a:spcPct val="0"/>
              </a:spcBef>
              <a:buFont typeface="Arial"/>
              <a:buChar char="•"/>
            </a:pPr>
            <a:r>
              <a:rPr lang="en-US" sz="2153" spc="68" dirty="0">
                <a:solidFill>
                  <a:srgbClr val="000000"/>
                </a:solidFill>
                <a:latin typeface="AC Diary Girl Bold"/>
              </a:rPr>
              <a:t>Category</a:t>
            </a:r>
            <a:r>
              <a:rPr lang="en-US" sz="2153" spc="68" dirty="0">
                <a:solidFill>
                  <a:srgbClr val="000000"/>
                </a:solidFill>
                <a:latin typeface="AC Diary Girl"/>
              </a:rPr>
              <a:t> - category of the crime incident (only in train.csv). </a:t>
            </a:r>
            <a:r>
              <a:rPr lang="en-US" sz="2153" spc="68" dirty="0">
                <a:solidFill>
                  <a:srgbClr val="000000"/>
                </a:solidFill>
                <a:latin typeface="AC Diary Girl Bold"/>
              </a:rPr>
              <a:t>This is the target variable you are going to predict.</a:t>
            </a:r>
          </a:p>
          <a:p>
            <a:pPr marL="464901" lvl="1" indent="-232450">
              <a:lnSpc>
                <a:spcPts val="3014"/>
              </a:lnSpc>
              <a:spcBef>
                <a:spcPct val="0"/>
              </a:spcBef>
              <a:buFont typeface="Arial"/>
              <a:buChar char="•"/>
            </a:pPr>
            <a:r>
              <a:rPr lang="en-US" sz="2153" spc="68" dirty="0">
                <a:solidFill>
                  <a:srgbClr val="000000"/>
                </a:solidFill>
                <a:latin typeface="AC Diary Girl Bold"/>
              </a:rPr>
              <a:t>Description</a:t>
            </a:r>
            <a:r>
              <a:rPr lang="en-US" sz="2153" spc="68" dirty="0">
                <a:solidFill>
                  <a:srgbClr val="000000"/>
                </a:solidFill>
                <a:latin typeface="AC Diary Girl"/>
              </a:rPr>
              <a:t> - detailed description of the crime incident (only in train.csv)</a:t>
            </a:r>
          </a:p>
          <a:p>
            <a:pPr marL="464901" lvl="1" indent="-232450">
              <a:lnSpc>
                <a:spcPts val="3014"/>
              </a:lnSpc>
              <a:spcBef>
                <a:spcPct val="0"/>
              </a:spcBef>
              <a:buFont typeface="Arial"/>
              <a:buChar char="•"/>
            </a:pPr>
            <a:r>
              <a:rPr lang="en-US" sz="2153" spc="68" dirty="0" err="1">
                <a:solidFill>
                  <a:srgbClr val="000000"/>
                </a:solidFill>
                <a:latin typeface="AC Diary Girl Bold"/>
              </a:rPr>
              <a:t>DayOfWeek</a:t>
            </a:r>
            <a:r>
              <a:rPr lang="en-US" sz="2153" spc="68" dirty="0">
                <a:solidFill>
                  <a:srgbClr val="000000"/>
                </a:solidFill>
                <a:latin typeface="AC Diary Girl"/>
              </a:rPr>
              <a:t> - the day of the week</a:t>
            </a:r>
          </a:p>
          <a:p>
            <a:pPr marL="464901" lvl="1" indent="-232450">
              <a:lnSpc>
                <a:spcPts val="3014"/>
              </a:lnSpc>
              <a:spcBef>
                <a:spcPct val="0"/>
              </a:spcBef>
              <a:buFont typeface="Arial"/>
              <a:buChar char="•"/>
            </a:pPr>
            <a:r>
              <a:rPr lang="en-US" sz="2153" spc="68" dirty="0" err="1">
                <a:solidFill>
                  <a:srgbClr val="000000"/>
                </a:solidFill>
                <a:latin typeface="AC Diary Girl Bold"/>
              </a:rPr>
              <a:t>PdDistrict</a:t>
            </a:r>
            <a:r>
              <a:rPr lang="en-US" sz="2153" spc="68" dirty="0">
                <a:solidFill>
                  <a:srgbClr val="000000"/>
                </a:solidFill>
                <a:latin typeface="AC Diary Girl"/>
              </a:rPr>
              <a:t> - name of the Police Department District</a:t>
            </a:r>
          </a:p>
          <a:p>
            <a:pPr marL="464901" lvl="1" indent="-232450">
              <a:lnSpc>
                <a:spcPts val="3014"/>
              </a:lnSpc>
              <a:spcBef>
                <a:spcPct val="0"/>
              </a:spcBef>
              <a:buFont typeface="Arial"/>
              <a:buChar char="•"/>
            </a:pPr>
            <a:r>
              <a:rPr lang="en-US" sz="2153" spc="68" dirty="0">
                <a:solidFill>
                  <a:srgbClr val="000000"/>
                </a:solidFill>
                <a:latin typeface="AC Diary Girl Bold"/>
              </a:rPr>
              <a:t>Resolution</a:t>
            </a:r>
            <a:r>
              <a:rPr lang="en-US" sz="2153" spc="68" dirty="0">
                <a:solidFill>
                  <a:srgbClr val="000000"/>
                </a:solidFill>
                <a:latin typeface="AC Diary Girl"/>
              </a:rPr>
              <a:t> - how the crime incident was resolved (only in train.csv)</a:t>
            </a:r>
          </a:p>
          <a:p>
            <a:pPr marL="464901" lvl="1" indent="-232450">
              <a:lnSpc>
                <a:spcPts val="3014"/>
              </a:lnSpc>
              <a:spcBef>
                <a:spcPct val="0"/>
              </a:spcBef>
              <a:buFont typeface="Arial"/>
              <a:buChar char="•"/>
            </a:pPr>
            <a:r>
              <a:rPr lang="en-US" sz="2153" spc="68" dirty="0">
                <a:solidFill>
                  <a:srgbClr val="000000"/>
                </a:solidFill>
                <a:latin typeface="AC Diary Girl Bold"/>
              </a:rPr>
              <a:t>Address</a:t>
            </a:r>
            <a:r>
              <a:rPr lang="en-US" sz="2153" spc="68" dirty="0">
                <a:solidFill>
                  <a:srgbClr val="000000"/>
                </a:solidFill>
                <a:latin typeface="AC Diary Girl"/>
              </a:rPr>
              <a:t> - the approximate street address of the crime incident </a:t>
            </a:r>
          </a:p>
          <a:p>
            <a:pPr marL="464901" lvl="1" indent="-232450">
              <a:lnSpc>
                <a:spcPts val="3014"/>
              </a:lnSpc>
              <a:spcBef>
                <a:spcPct val="0"/>
              </a:spcBef>
              <a:buFont typeface="Arial"/>
              <a:buChar char="•"/>
            </a:pPr>
            <a:r>
              <a:rPr lang="en-US" sz="2153" spc="68" dirty="0">
                <a:solidFill>
                  <a:srgbClr val="000000"/>
                </a:solidFill>
                <a:latin typeface="AC Diary Girl Bold"/>
              </a:rPr>
              <a:t>X</a:t>
            </a:r>
            <a:r>
              <a:rPr lang="en-US" sz="2153" spc="68" dirty="0">
                <a:solidFill>
                  <a:srgbClr val="000000"/>
                </a:solidFill>
                <a:latin typeface="AC Diary Girl"/>
              </a:rPr>
              <a:t> - Longitude</a:t>
            </a:r>
          </a:p>
          <a:p>
            <a:pPr marL="464901" lvl="1" indent="-232450">
              <a:lnSpc>
                <a:spcPts val="3014"/>
              </a:lnSpc>
              <a:spcBef>
                <a:spcPct val="0"/>
              </a:spcBef>
              <a:buFont typeface="Arial"/>
              <a:buChar char="•"/>
            </a:pPr>
            <a:r>
              <a:rPr lang="en-US" sz="2153" spc="68" dirty="0">
                <a:solidFill>
                  <a:srgbClr val="000000"/>
                </a:solidFill>
                <a:latin typeface="AC Diary Girl Bold"/>
              </a:rPr>
              <a:t>Y</a:t>
            </a:r>
            <a:r>
              <a:rPr lang="en-US" sz="2153" spc="68" dirty="0">
                <a:solidFill>
                  <a:srgbClr val="000000"/>
                </a:solidFill>
                <a:latin typeface="AC Diary Girl"/>
              </a:rPr>
              <a:t> - Latitude</a:t>
            </a:r>
          </a:p>
          <a:p>
            <a:pPr>
              <a:lnSpc>
                <a:spcPts val="3014"/>
              </a:lnSpc>
              <a:spcBef>
                <a:spcPct val="0"/>
              </a:spcBef>
            </a:pPr>
            <a:endParaRPr lang="en-US" sz="2153" spc="68" dirty="0">
              <a:solidFill>
                <a:srgbClr val="000000"/>
              </a:solidFill>
              <a:latin typeface="AC Diary Girl"/>
            </a:endParaRPr>
          </a:p>
          <a:p>
            <a:pPr>
              <a:lnSpc>
                <a:spcPts val="3014"/>
              </a:lnSpc>
              <a:spcBef>
                <a:spcPct val="0"/>
              </a:spcBef>
            </a:pPr>
            <a:endParaRPr lang="en-US" sz="2153" spc="68" dirty="0">
              <a:solidFill>
                <a:srgbClr val="000000"/>
              </a:solidFill>
              <a:latin typeface="AC Diary Girl"/>
            </a:endParaRPr>
          </a:p>
          <a:p>
            <a:pPr>
              <a:lnSpc>
                <a:spcPts val="3014"/>
              </a:lnSpc>
              <a:spcBef>
                <a:spcPct val="0"/>
              </a:spcBef>
            </a:pPr>
            <a:r>
              <a:rPr lang="en-US" sz="2153" spc="68" dirty="0">
                <a:solidFill>
                  <a:srgbClr val="000000"/>
                </a:solidFill>
                <a:latin typeface="AC Diary Girl"/>
              </a:rPr>
              <a:t>Let's start our investigation!</a:t>
            </a:r>
          </a:p>
        </p:txBody>
      </p:sp>
      <p:sp>
        <p:nvSpPr>
          <p:cNvPr id="20" name="TextBox 20"/>
          <p:cNvSpPr txBox="1"/>
          <p:nvPr/>
        </p:nvSpPr>
        <p:spPr>
          <a:xfrm>
            <a:off x="2714497" y="1484844"/>
            <a:ext cx="11097791" cy="1243930"/>
          </a:xfrm>
          <a:prstGeom prst="rect">
            <a:avLst/>
          </a:prstGeom>
        </p:spPr>
        <p:txBody>
          <a:bodyPr lIns="0" tIns="0" rIns="0" bIns="0" rtlCol="0" anchor="t">
            <a:spAutoFit/>
          </a:bodyPr>
          <a:lstStyle/>
          <a:p>
            <a:pPr algn="ctr">
              <a:lnSpc>
                <a:spcPts val="9663"/>
              </a:lnSpc>
              <a:spcBef>
                <a:spcPct val="0"/>
              </a:spcBef>
            </a:pPr>
            <a:r>
              <a:rPr lang="en-US" sz="6902" spc="220" dirty="0">
                <a:solidFill>
                  <a:srgbClr val="000000"/>
                </a:solidFill>
                <a:latin typeface="Pagkaki"/>
              </a:rPr>
              <a:t>Description of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3116105" y="-837868"/>
            <a:ext cx="22830832" cy="6378969"/>
          </a:xfrm>
          <a:custGeom>
            <a:avLst/>
            <a:gdLst/>
            <a:ahLst/>
            <a:cxnLst/>
            <a:rect l="l" t="t" r="r" b="b"/>
            <a:pathLst>
              <a:path w="22830832" h="6378969">
                <a:moveTo>
                  <a:pt x="0" y="0"/>
                </a:moveTo>
                <a:lnTo>
                  <a:pt x="22830832" y="0"/>
                </a:lnTo>
                <a:lnTo>
                  <a:pt x="22830832" y="6378969"/>
                </a:lnTo>
                <a:lnTo>
                  <a:pt x="0" y="6378969"/>
                </a:lnTo>
                <a:lnTo>
                  <a:pt x="0"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a:p>
        </p:txBody>
      </p:sp>
      <p:grpSp>
        <p:nvGrpSpPr>
          <p:cNvPr id="7" name="Group 7"/>
          <p:cNvGrpSpPr/>
          <p:nvPr/>
        </p:nvGrpSpPr>
        <p:grpSpPr>
          <a:xfrm>
            <a:off x="196436" y="376724"/>
            <a:ext cx="17820559" cy="11922039"/>
            <a:chOff x="0" y="0"/>
            <a:chExt cx="4693481" cy="3139961"/>
          </a:xfrm>
        </p:grpSpPr>
        <p:sp>
          <p:nvSpPr>
            <p:cNvPr id="8" name="Freeform 8"/>
            <p:cNvSpPr/>
            <p:nvPr/>
          </p:nvSpPr>
          <p:spPr>
            <a:xfrm>
              <a:off x="0" y="0"/>
              <a:ext cx="4693481" cy="3139961"/>
            </a:xfrm>
            <a:custGeom>
              <a:avLst/>
              <a:gdLst/>
              <a:ahLst/>
              <a:cxnLst/>
              <a:rect l="l" t="t" r="r" b="b"/>
              <a:pathLst>
                <a:path w="4693481" h="3139961">
                  <a:moveTo>
                    <a:pt x="0" y="0"/>
                  </a:moveTo>
                  <a:lnTo>
                    <a:pt x="4693481" y="0"/>
                  </a:lnTo>
                  <a:lnTo>
                    <a:pt x="4693481" y="3139961"/>
                  </a:lnTo>
                  <a:lnTo>
                    <a:pt x="0" y="3139961"/>
                  </a:lnTo>
                  <a:close/>
                </a:path>
              </a:pathLst>
            </a:custGeom>
            <a:solidFill>
              <a:srgbClr val="CBC2AB"/>
            </a:solidFill>
          </p:spPr>
          <p:txBody>
            <a:bodyPr/>
            <a:lstStyle/>
            <a:p>
              <a:endParaRPr lang="en-US"/>
            </a:p>
          </p:txBody>
        </p:sp>
        <p:sp>
          <p:nvSpPr>
            <p:cNvPr id="9" name="TextBox 9"/>
            <p:cNvSpPr txBox="1"/>
            <p:nvPr/>
          </p:nvSpPr>
          <p:spPr>
            <a:xfrm>
              <a:off x="0" y="-66675"/>
              <a:ext cx="4693481" cy="3206636"/>
            </a:xfrm>
            <a:prstGeom prst="rect">
              <a:avLst/>
            </a:prstGeom>
          </p:spPr>
          <p:txBody>
            <a:bodyPr lIns="50800" tIns="50800" rIns="50800" bIns="50800" rtlCol="0" anchor="ctr"/>
            <a:lstStyle/>
            <a:p>
              <a:pPr algn="ctr">
                <a:lnSpc>
                  <a:spcPts val="3499"/>
                </a:lnSpc>
              </a:pPr>
              <a:endParaRPr/>
            </a:p>
          </p:txBody>
        </p:sp>
      </p:grpSp>
      <p:grpSp>
        <p:nvGrpSpPr>
          <p:cNvPr id="10" name="Group 10"/>
          <p:cNvGrpSpPr/>
          <p:nvPr/>
        </p:nvGrpSpPr>
        <p:grpSpPr>
          <a:xfrm>
            <a:off x="585991" y="822113"/>
            <a:ext cx="17116018" cy="1359574"/>
            <a:chOff x="0" y="0"/>
            <a:chExt cx="4507923" cy="358077"/>
          </a:xfrm>
        </p:grpSpPr>
        <p:sp>
          <p:nvSpPr>
            <p:cNvPr id="11" name="Freeform 11"/>
            <p:cNvSpPr/>
            <p:nvPr/>
          </p:nvSpPr>
          <p:spPr>
            <a:xfrm>
              <a:off x="0" y="0"/>
              <a:ext cx="4507923" cy="358077"/>
            </a:xfrm>
            <a:custGeom>
              <a:avLst/>
              <a:gdLst/>
              <a:ahLst/>
              <a:cxnLst/>
              <a:rect l="l" t="t" r="r" b="b"/>
              <a:pathLst>
                <a:path w="4507923" h="358077">
                  <a:moveTo>
                    <a:pt x="0" y="0"/>
                  </a:moveTo>
                  <a:lnTo>
                    <a:pt x="4507923" y="0"/>
                  </a:lnTo>
                  <a:lnTo>
                    <a:pt x="4507923" y="358077"/>
                  </a:lnTo>
                  <a:lnTo>
                    <a:pt x="0" y="358077"/>
                  </a:lnTo>
                  <a:close/>
                </a:path>
              </a:pathLst>
            </a:custGeom>
            <a:solidFill>
              <a:srgbClr val="FDF9F0"/>
            </a:solidFill>
          </p:spPr>
          <p:txBody>
            <a:bodyPr/>
            <a:lstStyle/>
            <a:p>
              <a:endParaRPr lang="en-US"/>
            </a:p>
          </p:txBody>
        </p:sp>
        <p:sp>
          <p:nvSpPr>
            <p:cNvPr id="12" name="TextBox 12"/>
            <p:cNvSpPr txBox="1"/>
            <p:nvPr/>
          </p:nvSpPr>
          <p:spPr>
            <a:xfrm>
              <a:off x="0" y="-66675"/>
              <a:ext cx="4507923" cy="424752"/>
            </a:xfrm>
            <a:prstGeom prst="rect">
              <a:avLst/>
            </a:prstGeom>
          </p:spPr>
          <p:txBody>
            <a:bodyPr lIns="50800" tIns="50800" rIns="50800" bIns="50800" rtlCol="0" anchor="ctr"/>
            <a:lstStyle/>
            <a:p>
              <a:pPr algn="ctr">
                <a:lnSpc>
                  <a:spcPts val="3499"/>
                </a:lnSpc>
              </a:pPr>
              <a:endParaRPr/>
            </a:p>
          </p:txBody>
        </p:sp>
      </p:grpSp>
      <p:grpSp>
        <p:nvGrpSpPr>
          <p:cNvPr id="13" name="Group 13"/>
          <p:cNvGrpSpPr/>
          <p:nvPr/>
        </p:nvGrpSpPr>
        <p:grpSpPr>
          <a:xfrm>
            <a:off x="585991" y="3629682"/>
            <a:ext cx="17116018" cy="5899806"/>
            <a:chOff x="0" y="0"/>
            <a:chExt cx="4507923" cy="1553858"/>
          </a:xfrm>
        </p:grpSpPr>
        <p:sp>
          <p:nvSpPr>
            <p:cNvPr id="14" name="Freeform 14"/>
            <p:cNvSpPr/>
            <p:nvPr/>
          </p:nvSpPr>
          <p:spPr>
            <a:xfrm>
              <a:off x="0" y="0"/>
              <a:ext cx="4507923" cy="1553858"/>
            </a:xfrm>
            <a:custGeom>
              <a:avLst/>
              <a:gdLst/>
              <a:ahLst/>
              <a:cxnLst/>
              <a:rect l="l" t="t" r="r" b="b"/>
              <a:pathLst>
                <a:path w="4507923" h="1553858">
                  <a:moveTo>
                    <a:pt x="0" y="0"/>
                  </a:moveTo>
                  <a:lnTo>
                    <a:pt x="4507923" y="0"/>
                  </a:lnTo>
                  <a:lnTo>
                    <a:pt x="4507923" y="1553858"/>
                  </a:lnTo>
                  <a:lnTo>
                    <a:pt x="0" y="1553858"/>
                  </a:lnTo>
                  <a:close/>
                </a:path>
              </a:pathLst>
            </a:custGeom>
            <a:solidFill>
              <a:srgbClr val="FDF9F0"/>
            </a:solidFill>
          </p:spPr>
          <p:txBody>
            <a:bodyPr/>
            <a:lstStyle/>
            <a:p>
              <a:endParaRPr lang="en-US"/>
            </a:p>
          </p:txBody>
        </p:sp>
        <p:sp>
          <p:nvSpPr>
            <p:cNvPr id="15" name="TextBox 15"/>
            <p:cNvSpPr txBox="1"/>
            <p:nvPr/>
          </p:nvSpPr>
          <p:spPr>
            <a:xfrm>
              <a:off x="0" y="-66675"/>
              <a:ext cx="4507923" cy="1620533"/>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12379709" y="-404047"/>
            <a:ext cx="1440666" cy="1561542"/>
            <a:chOff x="0" y="0"/>
            <a:chExt cx="1920888" cy="2082056"/>
          </a:xfrm>
        </p:grpSpPr>
        <p:sp>
          <p:nvSpPr>
            <p:cNvPr id="17" name="Freeform 17"/>
            <p:cNvSpPr/>
            <p:nvPr/>
          </p:nvSpPr>
          <p:spPr>
            <a:xfrm rot="1583709">
              <a:off x="277274" y="1616691"/>
              <a:ext cx="278634" cy="278634"/>
            </a:xfrm>
            <a:custGeom>
              <a:avLst/>
              <a:gdLst/>
              <a:ahLst/>
              <a:cxnLst/>
              <a:rect l="l" t="t" r="r" b="b"/>
              <a:pathLst>
                <a:path w="278634" h="278634">
                  <a:moveTo>
                    <a:pt x="0" y="0"/>
                  </a:moveTo>
                  <a:lnTo>
                    <a:pt x="278634" y="0"/>
                  </a:lnTo>
                  <a:lnTo>
                    <a:pt x="278634" y="278634"/>
                  </a:lnTo>
                  <a:lnTo>
                    <a:pt x="0" y="278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8"/>
            <p:cNvGrpSpPr/>
            <p:nvPr/>
          </p:nvGrpSpPr>
          <p:grpSpPr>
            <a:xfrm rot="1583709">
              <a:off x="343596" y="1683013"/>
              <a:ext cx="145991" cy="14599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0" name="TextBox 20"/>
              <p:cNvSpPr txBox="1"/>
              <p:nvPr/>
            </p:nvSpPr>
            <p:spPr>
              <a:xfrm>
                <a:off x="76200" y="9525"/>
                <a:ext cx="660400" cy="727075"/>
              </a:xfrm>
              <a:prstGeom prst="rect">
                <a:avLst/>
              </a:prstGeom>
            </p:spPr>
            <p:txBody>
              <a:bodyPr lIns="46236" tIns="46236" rIns="46236" bIns="46236" rtlCol="0" anchor="ctr"/>
              <a:lstStyle/>
              <a:p>
                <a:pPr algn="ctr">
                  <a:lnSpc>
                    <a:spcPts val="3499"/>
                  </a:lnSpc>
                </a:pPr>
                <a:endParaRPr/>
              </a:p>
            </p:txBody>
          </p:sp>
        </p:grpSp>
        <p:sp>
          <p:nvSpPr>
            <p:cNvPr id="21" name="Freeform 21"/>
            <p:cNvSpPr/>
            <p:nvPr/>
          </p:nvSpPr>
          <p:spPr>
            <a:xfrm rot="2127535" flipH="1">
              <a:off x="414776" y="151590"/>
              <a:ext cx="1091335" cy="1778877"/>
            </a:xfrm>
            <a:custGeom>
              <a:avLst/>
              <a:gdLst/>
              <a:ahLst/>
              <a:cxnLst/>
              <a:rect l="l" t="t" r="r" b="b"/>
              <a:pathLst>
                <a:path w="1091335" h="1778877">
                  <a:moveTo>
                    <a:pt x="1091336" y="0"/>
                  </a:moveTo>
                  <a:lnTo>
                    <a:pt x="0" y="0"/>
                  </a:lnTo>
                  <a:lnTo>
                    <a:pt x="0" y="1778876"/>
                  </a:lnTo>
                  <a:lnTo>
                    <a:pt x="1091336" y="1778876"/>
                  </a:lnTo>
                  <a:lnTo>
                    <a:pt x="109133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2" name="TextBox 22"/>
          <p:cNvSpPr txBox="1"/>
          <p:nvPr/>
        </p:nvSpPr>
        <p:spPr>
          <a:xfrm>
            <a:off x="1028700" y="3795395"/>
            <a:ext cx="12175999" cy="5342879"/>
          </a:xfrm>
          <a:prstGeom prst="rect">
            <a:avLst/>
          </a:prstGeom>
        </p:spPr>
        <p:txBody>
          <a:bodyPr lIns="0" tIns="0" rIns="0" bIns="0" rtlCol="0" anchor="t">
            <a:spAutoFit/>
          </a:bodyPr>
          <a:lstStyle/>
          <a:p>
            <a:pPr>
              <a:lnSpc>
                <a:spcPts val="4200"/>
              </a:lnSpc>
            </a:pPr>
            <a:r>
              <a:rPr lang="en-US" sz="3000">
                <a:solidFill>
                  <a:srgbClr val="000000"/>
                </a:solidFill>
                <a:latin typeface="AC Diary Girl Bold"/>
              </a:rPr>
              <a:t>Phase 1: </a:t>
            </a:r>
            <a:r>
              <a:rPr lang="en-US" sz="3000">
                <a:solidFill>
                  <a:srgbClr val="000000"/>
                </a:solidFill>
                <a:latin typeface="AC Diary Girl"/>
              </a:rPr>
              <a:t>Collect dataset, do Exploratory analysis</a:t>
            </a:r>
          </a:p>
          <a:p>
            <a:pPr>
              <a:lnSpc>
                <a:spcPts val="4271"/>
              </a:lnSpc>
            </a:pPr>
            <a:endParaRPr lang="en-US" sz="3000">
              <a:solidFill>
                <a:srgbClr val="000000"/>
              </a:solidFill>
              <a:latin typeface="AC Diary Girl"/>
            </a:endParaRPr>
          </a:p>
          <a:p>
            <a:pPr>
              <a:lnSpc>
                <a:spcPts val="4271"/>
              </a:lnSpc>
              <a:spcBef>
                <a:spcPct val="0"/>
              </a:spcBef>
            </a:pPr>
            <a:r>
              <a:rPr lang="en-US" sz="3050">
                <a:solidFill>
                  <a:srgbClr val="000000"/>
                </a:solidFill>
                <a:latin typeface="AC Diary Girl Bold"/>
              </a:rPr>
              <a:t>Phase 2: </a:t>
            </a:r>
            <a:r>
              <a:rPr lang="en-US" sz="3050">
                <a:solidFill>
                  <a:srgbClr val="000000"/>
                </a:solidFill>
                <a:latin typeface="AC Diary Girl"/>
              </a:rPr>
              <a:t>Spark Setup, Data extraction and finding multi-class labels to work on.</a:t>
            </a:r>
          </a:p>
          <a:p>
            <a:pPr>
              <a:lnSpc>
                <a:spcPts val="4271"/>
              </a:lnSpc>
              <a:spcBef>
                <a:spcPct val="0"/>
              </a:spcBef>
            </a:pPr>
            <a:endParaRPr lang="en-US" sz="3050">
              <a:solidFill>
                <a:srgbClr val="000000"/>
              </a:solidFill>
              <a:latin typeface="AC Diary Girl"/>
            </a:endParaRPr>
          </a:p>
          <a:p>
            <a:pPr>
              <a:lnSpc>
                <a:spcPts val="4271"/>
              </a:lnSpc>
              <a:spcBef>
                <a:spcPct val="0"/>
              </a:spcBef>
            </a:pPr>
            <a:r>
              <a:rPr lang="en-US" sz="3050">
                <a:solidFill>
                  <a:srgbClr val="000000"/>
                </a:solidFill>
                <a:latin typeface="AC Diary Girl Bold"/>
              </a:rPr>
              <a:t>Phase 3:</a:t>
            </a:r>
            <a:r>
              <a:rPr lang="en-US" sz="3050">
                <a:solidFill>
                  <a:srgbClr val="000000"/>
                </a:solidFill>
                <a:latin typeface="AC Diary Girl"/>
              </a:rPr>
              <a:t> Train and test dataset partition, Cleaning and building of pipeline.</a:t>
            </a:r>
          </a:p>
          <a:p>
            <a:pPr>
              <a:lnSpc>
                <a:spcPts val="4271"/>
              </a:lnSpc>
              <a:spcBef>
                <a:spcPct val="0"/>
              </a:spcBef>
            </a:pPr>
            <a:endParaRPr lang="en-US" sz="3050">
              <a:solidFill>
                <a:srgbClr val="000000"/>
              </a:solidFill>
              <a:latin typeface="AC Diary Girl"/>
            </a:endParaRPr>
          </a:p>
          <a:p>
            <a:pPr>
              <a:lnSpc>
                <a:spcPts val="4271"/>
              </a:lnSpc>
              <a:spcBef>
                <a:spcPct val="0"/>
              </a:spcBef>
            </a:pPr>
            <a:r>
              <a:rPr lang="en-US" sz="3050">
                <a:solidFill>
                  <a:srgbClr val="000000"/>
                </a:solidFill>
                <a:latin typeface="AC Diary Girl Bold"/>
              </a:rPr>
              <a:t>Phase 4:</a:t>
            </a:r>
            <a:r>
              <a:rPr lang="en-US" sz="3050">
                <a:solidFill>
                  <a:srgbClr val="000000"/>
                </a:solidFill>
                <a:latin typeface="AC Diary Girl"/>
              </a:rPr>
              <a:t> Build Multi-classification model, Train and evaluate the model</a:t>
            </a:r>
          </a:p>
        </p:txBody>
      </p:sp>
      <p:sp>
        <p:nvSpPr>
          <p:cNvPr id="23" name="Freeform 23"/>
          <p:cNvSpPr/>
          <p:nvPr/>
        </p:nvSpPr>
        <p:spPr>
          <a:xfrm>
            <a:off x="13353034" y="3881120"/>
            <a:ext cx="4224614" cy="4114800"/>
          </a:xfrm>
          <a:custGeom>
            <a:avLst/>
            <a:gdLst/>
            <a:ahLst/>
            <a:cxnLst/>
            <a:rect l="l" t="t" r="r" b="b"/>
            <a:pathLst>
              <a:path w="4224614" h="4114800">
                <a:moveTo>
                  <a:pt x="0" y="0"/>
                </a:moveTo>
                <a:lnTo>
                  <a:pt x="4224614" y="0"/>
                </a:lnTo>
                <a:lnTo>
                  <a:pt x="4224614"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4" name="TextBox 24"/>
          <p:cNvSpPr txBox="1"/>
          <p:nvPr/>
        </p:nvSpPr>
        <p:spPr>
          <a:xfrm>
            <a:off x="1028700" y="992748"/>
            <a:ext cx="11281249" cy="1187418"/>
          </a:xfrm>
          <a:prstGeom prst="rect">
            <a:avLst/>
          </a:prstGeom>
        </p:spPr>
        <p:txBody>
          <a:bodyPr lIns="0" tIns="0" rIns="0" bIns="0" rtlCol="0" anchor="t">
            <a:spAutoFit/>
          </a:bodyPr>
          <a:lstStyle/>
          <a:p>
            <a:pPr>
              <a:lnSpc>
                <a:spcPts val="9626"/>
              </a:lnSpc>
              <a:spcBef>
                <a:spcPct val="0"/>
              </a:spcBef>
            </a:pPr>
            <a:r>
              <a:rPr lang="en-US" sz="6876">
                <a:solidFill>
                  <a:srgbClr val="000000"/>
                </a:solidFill>
                <a:latin typeface="Pagkaki"/>
              </a:rPr>
              <a:t>TIMELINE of the case: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Freeform 11"/>
          <p:cNvSpPr/>
          <p:nvPr/>
        </p:nvSpPr>
        <p:spPr>
          <a:xfrm rot="-123809">
            <a:off x="3273921" y="355478"/>
            <a:ext cx="14409764" cy="10699250"/>
          </a:xfrm>
          <a:custGeom>
            <a:avLst/>
            <a:gdLst/>
            <a:ahLst/>
            <a:cxnLst/>
            <a:rect l="l" t="t" r="r" b="b"/>
            <a:pathLst>
              <a:path w="14409764" h="10699250">
                <a:moveTo>
                  <a:pt x="0" y="0"/>
                </a:moveTo>
                <a:lnTo>
                  <a:pt x="14409764" y="0"/>
                </a:lnTo>
                <a:lnTo>
                  <a:pt x="14409764" y="10699250"/>
                </a:lnTo>
                <a:lnTo>
                  <a:pt x="0" y="10699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542195">
            <a:off x="1311723" y="229081"/>
            <a:ext cx="8464065" cy="12069968"/>
          </a:xfrm>
          <a:custGeom>
            <a:avLst/>
            <a:gdLst/>
            <a:ahLst/>
            <a:cxnLst/>
            <a:rect l="l" t="t" r="r" b="b"/>
            <a:pathLst>
              <a:path w="8464065" h="12069968">
                <a:moveTo>
                  <a:pt x="0" y="0"/>
                </a:moveTo>
                <a:lnTo>
                  <a:pt x="8464065" y="0"/>
                </a:lnTo>
                <a:lnTo>
                  <a:pt x="8464065" y="12069968"/>
                </a:lnTo>
                <a:lnTo>
                  <a:pt x="0" y="12069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rot="-606211">
            <a:off x="1646347" y="3802272"/>
            <a:ext cx="7370182" cy="6024738"/>
            <a:chOff x="0" y="0"/>
            <a:chExt cx="2255168" cy="1367696"/>
          </a:xfrm>
        </p:grpSpPr>
        <p:sp>
          <p:nvSpPr>
            <p:cNvPr id="14" name="Freeform 14"/>
            <p:cNvSpPr/>
            <p:nvPr/>
          </p:nvSpPr>
          <p:spPr>
            <a:xfrm>
              <a:off x="0" y="0"/>
              <a:ext cx="2255168" cy="1367696"/>
            </a:xfrm>
            <a:custGeom>
              <a:avLst/>
              <a:gdLst/>
              <a:ahLst/>
              <a:cxnLst/>
              <a:rect l="l" t="t" r="r" b="b"/>
              <a:pathLst>
                <a:path w="2255168" h="1367696">
                  <a:moveTo>
                    <a:pt x="53572" y="0"/>
                  </a:moveTo>
                  <a:lnTo>
                    <a:pt x="2201595" y="0"/>
                  </a:lnTo>
                  <a:cubicBezTo>
                    <a:pt x="2215804" y="0"/>
                    <a:pt x="2229430" y="5644"/>
                    <a:pt x="2239477" y="15691"/>
                  </a:cubicBezTo>
                  <a:cubicBezTo>
                    <a:pt x="2249523" y="25738"/>
                    <a:pt x="2255168" y="39364"/>
                    <a:pt x="2255168" y="53572"/>
                  </a:cubicBezTo>
                  <a:lnTo>
                    <a:pt x="2255168" y="1314124"/>
                  </a:lnTo>
                  <a:cubicBezTo>
                    <a:pt x="2255168" y="1328332"/>
                    <a:pt x="2249523" y="1341958"/>
                    <a:pt x="2239477" y="1352005"/>
                  </a:cubicBezTo>
                  <a:cubicBezTo>
                    <a:pt x="2229430" y="1362052"/>
                    <a:pt x="2215804" y="1367696"/>
                    <a:pt x="2201595" y="1367696"/>
                  </a:cubicBezTo>
                  <a:lnTo>
                    <a:pt x="53572" y="1367696"/>
                  </a:lnTo>
                  <a:cubicBezTo>
                    <a:pt x="39364" y="1367696"/>
                    <a:pt x="25738" y="1362052"/>
                    <a:pt x="15691" y="1352005"/>
                  </a:cubicBezTo>
                  <a:cubicBezTo>
                    <a:pt x="5644" y="1341958"/>
                    <a:pt x="0" y="1328332"/>
                    <a:pt x="0" y="1314124"/>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5" name="TextBox 15"/>
            <p:cNvSpPr txBox="1"/>
            <p:nvPr/>
          </p:nvSpPr>
          <p:spPr>
            <a:xfrm>
              <a:off x="0" y="-66675"/>
              <a:ext cx="2255168" cy="1434371"/>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rot="-606211">
            <a:off x="893521" y="1393409"/>
            <a:ext cx="7370182" cy="2109695"/>
            <a:chOff x="0" y="0"/>
            <a:chExt cx="2255168" cy="645536"/>
          </a:xfrm>
        </p:grpSpPr>
        <p:sp>
          <p:nvSpPr>
            <p:cNvPr id="17" name="Freeform 17"/>
            <p:cNvSpPr/>
            <p:nvPr/>
          </p:nvSpPr>
          <p:spPr>
            <a:xfrm>
              <a:off x="0" y="0"/>
              <a:ext cx="2255168" cy="645536"/>
            </a:xfrm>
            <a:custGeom>
              <a:avLst/>
              <a:gdLst/>
              <a:ahLst/>
              <a:cxnLst/>
              <a:rect l="l" t="t" r="r" b="b"/>
              <a:pathLst>
                <a:path w="2255168" h="645536">
                  <a:moveTo>
                    <a:pt x="53572" y="0"/>
                  </a:moveTo>
                  <a:lnTo>
                    <a:pt x="2201595" y="0"/>
                  </a:lnTo>
                  <a:cubicBezTo>
                    <a:pt x="2215804" y="0"/>
                    <a:pt x="2229430" y="5644"/>
                    <a:pt x="2239477" y="15691"/>
                  </a:cubicBezTo>
                  <a:cubicBezTo>
                    <a:pt x="2249523" y="25738"/>
                    <a:pt x="2255168" y="39364"/>
                    <a:pt x="2255168" y="53572"/>
                  </a:cubicBezTo>
                  <a:lnTo>
                    <a:pt x="2255168" y="591963"/>
                  </a:lnTo>
                  <a:cubicBezTo>
                    <a:pt x="2255168" y="606172"/>
                    <a:pt x="2249523" y="619798"/>
                    <a:pt x="2239477" y="629845"/>
                  </a:cubicBezTo>
                  <a:cubicBezTo>
                    <a:pt x="2229430" y="639891"/>
                    <a:pt x="2215804" y="645536"/>
                    <a:pt x="2201595" y="645536"/>
                  </a:cubicBezTo>
                  <a:lnTo>
                    <a:pt x="53572" y="645536"/>
                  </a:lnTo>
                  <a:cubicBezTo>
                    <a:pt x="39364" y="645536"/>
                    <a:pt x="25738" y="639891"/>
                    <a:pt x="15691" y="629845"/>
                  </a:cubicBezTo>
                  <a:cubicBezTo>
                    <a:pt x="5644" y="619798"/>
                    <a:pt x="0" y="606172"/>
                    <a:pt x="0" y="591963"/>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8" name="TextBox 18"/>
            <p:cNvSpPr txBox="1"/>
            <p:nvPr/>
          </p:nvSpPr>
          <p:spPr>
            <a:xfrm>
              <a:off x="0" y="-66675"/>
              <a:ext cx="2255168" cy="712211"/>
            </a:xfrm>
            <a:prstGeom prst="rect">
              <a:avLst/>
            </a:prstGeom>
          </p:spPr>
          <p:txBody>
            <a:bodyPr lIns="50800" tIns="50800" rIns="50800" bIns="50800" rtlCol="0" anchor="ctr"/>
            <a:lstStyle/>
            <a:p>
              <a:pPr algn="ctr">
                <a:lnSpc>
                  <a:spcPts val="3499"/>
                </a:lnSpc>
              </a:pPr>
              <a:endParaRPr/>
            </a:p>
          </p:txBody>
        </p:sp>
      </p:grpSp>
      <p:sp>
        <p:nvSpPr>
          <p:cNvPr id="19" name="Freeform 19"/>
          <p:cNvSpPr/>
          <p:nvPr/>
        </p:nvSpPr>
        <p:spPr>
          <a:xfrm>
            <a:off x="7637484" y="1191935"/>
            <a:ext cx="3155145" cy="2512643"/>
          </a:xfrm>
          <a:custGeom>
            <a:avLst/>
            <a:gdLst/>
            <a:ahLst/>
            <a:cxnLst/>
            <a:rect l="l" t="t" r="r" b="b"/>
            <a:pathLst>
              <a:path w="3155145" h="2512643">
                <a:moveTo>
                  <a:pt x="0" y="0"/>
                </a:moveTo>
                <a:lnTo>
                  <a:pt x="3155146" y="0"/>
                </a:lnTo>
                <a:lnTo>
                  <a:pt x="3155146" y="2512643"/>
                </a:lnTo>
                <a:lnTo>
                  <a:pt x="0" y="2512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rot="-641311">
            <a:off x="1927602" y="3929628"/>
            <a:ext cx="6788976" cy="5617372"/>
          </a:xfrm>
          <a:prstGeom prst="rect">
            <a:avLst/>
          </a:prstGeom>
        </p:spPr>
        <p:txBody>
          <a:bodyPr wrap="square" lIns="0" tIns="0" rIns="0" bIns="0" rtlCol="0" anchor="t">
            <a:spAutoFit/>
          </a:bodyPr>
          <a:lstStyle/>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Utilize </a:t>
            </a:r>
            <a:r>
              <a:rPr lang="en-US" sz="2825" dirty="0" err="1">
                <a:solidFill>
                  <a:srgbClr val="000000"/>
                </a:solidFill>
                <a:latin typeface="AC Diary Girl" panose="020B0604020202020204" charset="-95"/>
                <a:ea typeface="AC Diary Girl" panose="020B0604020202020204" charset="-95"/>
              </a:rPr>
              <a:t>PySpark</a:t>
            </a:r>
            <a:r>
              <a:rPr lang="en-US" sz="2825" dirty="0">
                <a:solidFill>
                  <a:srgbClr val="000000"/>
                </a:solidFill>
                <a:latin typeface="AC Diary Girl" panose="020B0604020202020204" charset="-95"/>
                <a:ea typeface="AC Diary Girl" panose="020B0604020202020204" charset="-95"/>
              </a:rPr>
              <a:t> for data processing and analysis.</a:t>
            </a: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Set up </a:t>
            </a:r>
            <a:r>
              <a:rPr lang="en-US" sz="2825" dirty="0" err="1">
                <a:solidFill>
                  <a:srgbClr val="000000"/>
                </a:solidFill>
                <a:latin typeface="AC Diary Girl" panose="020B0604020202020204" charset="-95"/>
                <a:ea typeface="AC Diary Girl" panose="020B0604020202020204" charset="-95"/>
              </a:rPr>
              <a:t>PySpark</a:t>
            </a:r>
            <a:r>
              <a:rPr lang="en-US" sz="2825" dirty="0">
                <a:solidFill>
                  <a:srgbClr val="000000"/>
                </a:solidFill>
                <a:latin typeface="AC Diary Girl" panose="020B0604020202020204" charset="-95"/>
                <a:ea typeface="AC Diary Girl" panose="020B0604020202020204" charset="-95"/>
              </a:rPr>
              <a:t> environment by installing OpenJDK and Apache Spark.</a:t>
            </a: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Load dataset into Pandas </a:t>
            </a:r>
            <a:r>
              <a:rPr lang="en-US" sz="2825" dirty="0" err="1">
                <a:solidFill>
                  <a:srgbClr val="000000"/>
                </a:solidFill>
                <a:latin typeface="AC Diary Girl" panose="020B0604020202020204" charset="-95"/>
                <a:ea typeface="AC Diary Girl" panose="020B0604020202020204" charset="-95"/>
              </a:rPr>
              <a:t>DataFrame</a:t>
            </a:r>
            <a:r>
              <a:rPr lang="en-US" sz="2825" dirty="0">
                <a:solidFill>
                  <a:srgbClr val="000000"/>
                </a:solidFill>
                <a:latin typeface="AC Diary Girl" panose="020B0604020202020204" charset="-95"/>
                <a:ea typeface="AC Diary Girl" panose="020B0604020202020204" charset="-95"/>
              </a:rPr>
              <a:t> for preview.</a:t>
            </a: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Read dataset into Spark </a:t>
            </a:r>
            <a:r>
              <a:rPr lang="en-US" sz="2825" dirty="0" err="1">
                <a:solidFill>
                  <a:srgbClr val="000000"/>
                </a:solidFill>
                <a:latin typeface="AC Diary Girl" panose="020B0604020202020204" charset="-95"/>
                <a:ea typeface="AC Diary Girl" panose="020B0604020202020204" charset="-95"/>
              </a:rPr>
              <a:t>DataFrame</a:t>
            </a:r>
            <a:r>
              <a:rPr lang="en-US" sz="2825" dirty="0">
                <a:solidFill>
                  <a:srgbClr val="000000"/>
                </a:solidFill>
                <a:latin typeface="AC Diary Girl" panose="020B0604020202020204" charset="-95"/>
                <a:ea typeface="AC Diary Girl" panose="020B0604020202020204" charset="-95"/>
              </a:rPr>
              <a:t>, transform columns to lowercase, and cache for efficiency.</a:t>
            </a:r>
          </a:p>
        </p:txBody>
      </p:sp>
      <p:sp>
        <p:nvSpPr>
          <p:cNvPr id="21" name="TextBox 21"/>
          <p:cNvSpPr txBox="1"/>
          <p:nvPr/>
        </p:nvSpPr>
        <p:spPr>
          <a:xfrm rot="-597629">
            <a:off x="530847" y="1702428"/>
            <a:ext cx="8188952" cy="1880387"/>
          </a:xfrm>
          <a:prstGeom prst="rect">
            <a:avLst/>
          </a:prstGeom>
        </p:spPr>
        <p:txBody>
          <a:bodyPr lIns="0" tIns="0" rIns="0" bIns="0" rtlCol="0" anchor="t">
            <a:spAutoFit/>
          </a:bodyPr>
          <a:lstStyle/>
          <a:p>
            <a:pPr algn="ctr">
              <a:lnSpc>
                <a:spcPts val="7220"/>
              </a:lnSpc>
            </a:pPr>
            <a:r>
              <a:rPr lang="en-US" sz="6877" dirty="0">
                <a:solidFill>
                  <a:srgbClr val="000000"/>
                </a:solidFill>
                <a:latin typeface="Pagkaki"/>
              </a:rPr>
              <a:t>Setup and </a:t>
            </a:r>
          </a:p>
          <a:p>
            <a:pPr algn="ctr">
              <a:lnSpc>
                <a:spcPts val="7220"/>
              </a:lnSpc>
            </a:pPr>
            <a:r>
              <a:rPr lang="en-US" sz="6877" dirty="0">
                <a:solidFill>
                  <a:srgbClr val="000000"/>
                </a:solidFill>
                <a:latin typeface="Pagkaki"/>
              </a:rPr>
              <a:t>data loading</a:t>
            </a:r>
          </a:p>
        </p:txBody>
      </p:sp>
      <p:sp>
        <p:nvSpPr>
          <p:cNvPr id="22" name="TextBox 22"/>
          <p:cNvSpPr txBox="1"/>
          <p:nvPr/>
        </p:nvSpPr>
        <p:spPr>
          <a:xfrm rot="-141605">
            <a:off x="10734882" y="3595005"/>
            <a:ext cx="6396471" cy="2977931"/>
          </a:xfrm>
          <a:prstGeom prst="rect">
            <a:avLst/>
          </a:prstGeom>
        </p:spPr>
        <p:txBody>
          <a:bodyPr lIns="0" tIns="0" rIns="0" bIns="0" rtlCol="0" anchor="t">
            <a:spAutoFit/>
          </a:bodyPr>
          <a:lstStyle/>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Defined custom function </a:t>
            </a:r>
            <a:r>
              <a:rPr lang="en-US" sz="2799" dirty="0" err="1">
                <a:solidFill>
                  <a:srgbClr val="000000"/>
                </a:solidFill>
                <a:latin typeface="AC Diary Girl" panose="020B0604020202020204" charset="-95"/>
                <a:ea typeface="AC Diary Girl" panose="020B0604020202020204" charset="-95"/>
              </a:rPr>
              <a:t>top_n_list</a:t>
            </a:r>
            <a:r>
              <a:rPr lang="en-US" sz="2799" dirty="0">
                <a:solidFill>
                  <a:srgbClr val="000000"/>
                </a:solidFill>
                <a:latin typeface="AC Diary Girl" panose="020B0604020202020204" charset="-95"/>
                <a:ea typeface="AC Diary Girl" panose="020B0604020202020204" charset="-95"/>
              </a:rPr>
              <a:t> to display top N values</a:t>
            </a:r>
          </a:p>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Applied </a:t>
            </a:r>
            <a:r>
              <a:rPr lang="en-US" sz="2799" dirty="0" err="1">
                <a:solidFill>
                  <a:srgbClr val="000000"/>
                </a:solidFill>
                <a:latin typeface="AC Diary Girl" panose="020B0604020202020204" charset="-95"/>
                <a:ea typeface="AC Diary Girl" panose="020B0604020202020204" charset="-95"/>
              </a:rPr>
              <a:t>top_n_list</a:t>
            </a:r>
            <a:r>
              <a:rPr lang="en-US" sz="2799" dirty="0">
                <a:solidFill>
                  <a:srgbClr val="000000"/>
                </a:solidFill>
                <a:latin typeface="AC Diary Girl" panose="020B0604020202020204" charset="-95"/>
                <a:ea typeface="AC Diary Girl" panose="020B0604020202020204" charset="-95"/>
              </a:rPr>
              <a:t> to 'Category' and 'Description' columns</a:t>
            </a:r>
          </a:p>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Split dataset into training and test sets using </a:t>
            </a:r>
            <a:r>
              <a:rPr lang="en-US" sz="2799" dirty="0" err="1">
                <a:solidFill>
                  <a:srgbClr val="000000"/>
                </a:solidFill>
                <a:latin typeface="AC Diary Girl" panose="020B0604020202020204" charset="-95"/>
                <a:ea typeface="AC Diary Girl" panose="020B0604020202020204" charset="-95"/>
              </a:rPr>
              <a:t>randomSplit</a:t>
            </a:r>
            <a:endParaRPr lang="en-US" sz="2799" dirty="0">
              <a:solidFill>
                <a:srgbClr val="000000"/>
              </a:solidFill>
              <a:latin typeface="AC Diary Girl" panose="020B0604020202020204" charset="-95"/>
              <a:ea typeface="AC Diary Girl" panose="020B0604020202020204" charset="-95"/>
            </a:endParaRPr>
          </a:p>
        </p:txBody>
      </p:sp>
      <p:sp>
        <p:nvSpPr>
          <p:cNvPr id="23" name="TextBox 23"/>
          <p:cNvSpPr txBox="1"/>
          <p:nvPr/>
        </p:nvSpPr>
        <p:spPr>
          <a:xfrm rot="-105351">
            <a:off x="10222309" y="1472002"/>
            <a:ext cx="6825085" cy="836191"/>
          </a:xfrm>
          <a:prstGeom prst="rect">
            <a:avLst/>
          </a:prstGeom>
        </p:spPr>
        <p:txBody>
          <a:bodyPr lIns="0" tIns="0" rIns="0" bIns="0" rtlCol="0" anchor="t">
            <a:spAutoFit/>
          </a:bodyPr>
          <a:lstStyle/>
          <a:p>
            <a:pPr algn="ctr">
              <a:lnSpc>
                <a:spcPts val="6286"/>
              </a:lnSpc>
            </a:pPr>
            <a:r>
              <a:rPr lang="en-US" sz="5986" dirty="0">
                <a:solidFill>
                  <a:srgbClr val="000000"/>
                </a:solidFill>
                <a:latin typeface="Pagkaki"/>
              </a:rPr>
              <a:t>Data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14500"/>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Freeform 11"/>
          <p:cNvSpPr/>
          <p:nvPr/>
        </p:nvSpPr>
        <p:spPr>
          <a:xfrm rot="-123809">
            <a:off x="3273921" y="355478"/>
            <a:ext cx="14409764" cy="10699250"/>
          </a:xfrm>
          <a:custGeom>
            <a:avLst/>
            <a:gdLst/>
            <a:ahLst/>
            <a:cxnLst/>
            <a:rect l="l" t="t" r="r" b="b"/>
            <a:pathLst>
              <a:path w="14409764" h="10699250">
                <a:moveTo>
                  <a:pt x="0" y="0"/>
                </a:moveTo>
                <a:lnTo>
                  <a:pt x="14409764" y="0"/>
                </a:lnTo>
                <a:lnTo>
                  <a:pt x="14409764" y="10699250"/>
                </a:lnTo>
                <a:lnTo>
                  <a:pt x="0" y="10699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542195">
            <a:off x="1311723" y="229081"/>
            <a:ext cx="8464065" cy="12069968"/>
          </a:xfrm>
          <a:custGeom>
            <a:avLst/>
            <a:gdLst/>
            <a:ahLst/>
            <a:cxnLst/>
            <a:rect l="l" t="t" r="r" b="b"/>
            <a:pathLst>
              <a:path w="8464065" h="12069968">
                <a:moveTo>
                  <a:pt x="0" y="0"/>
                </a:moveTo>
                <a:lnTo>
                  <a:pt x="8464065" y="0"/>
                </a:lnTo>
                <a:lnTo>
                  <a:pt x="8464065" y="12069968"/>
                </a:lnTo>
                <a:lnTo>
                  <a:pt x="0" y="12069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rot="-606211">
            <a:off x="1509983" y="3814326"/>
            <a:ext cx="7370182" cy="4470079"/>
            <a:chOff x="0" y="0"/>
            <a:chExt cx="2255168" cy="1367696"/>
          </a:xfrm>
        </p:grpSpPr>
        <p:sp>
          <p:nvSpPr>
            <p:cNvPr id="14" name="Freeform 14"/>
            <p:cNvSpPr/>
            <p:nvPr/>
          </p:nvSpPr>
          <p:spPr>
            <a:xfrm>
              <a:off x="0" y="0"/>
              <a:ext cx="2255168" cy="1367696"/>
            </a:xfrm>
            <a:custGeom>
              <a:avLst/>
              <a:gdLst/>
              <a:ahLst/>
              <a:cxnLst/>
              <a:rect l="l" t="t" r="r" b="b"/>
              <a:pathLst>
                <a:path w="2255168" h="1367696">
                  <a:moveTo>
                    <a:pt x="53572" y="0"/>
                  </a:moveTo>
                  <a:lnTo>
                    <a:pt x="2201595" y="0"/>
                  </a:lnTo>
                  <a:cubicBezTo>
                    <a:pt x="2215804" y="0"/>
                    <a:pt x="2229430" y="5644"/>
                    <a:pt x="2239477" y="15691"/>
                  </a:cubicBezTo>
                  <a:cubicBezTo>
                    <a:pt x="2249523" y="25738"/>
                    <a:pt x="2255168" y="39364"/>
                    <a:pt x="2255168" y="53572"/>
                  </a:cubicBezTo>
                  <a:lnTo>
                    <a:pt x="2255168" y="1314124"/>
                  </a:lnTo>
                  <a:cubicBezTo>
                    <a:pt x="2255168" y="1328332"/>
                    <a:pt x="2249523" y="1341958"/>
                    <a:pt x="2239477" y="1352005"/>
                  </a:cubicBezTo>
                  <a:cubicBezTo>
                    <a:pt x="2229430" y="1362052"/>
                    <a:pt x="2215804" y="1367696"/>
                    <a:pt x="2201595" y="1367696"/>
                  </a:cubicBezTo>
                  <a:lnTo>
                    <a:pt x="53572" y="1367696"/>
                  </a:lnTo>
                  <a:cubicBezTo>
                    <a:pt x="39364" y="1367696"/>
                    <a:pt x="25738" y="1362052"/>
                    <a:pt x="15691" y="1352005"/>
                  </a:cubicBezTo>
                  <a:cubicBezTo>
                    <a:pt x="5644" y="1341958"/>
                    <a:pt x="0" y="1328332"/>
                    <a:pt x="0" y="1314124"/>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5" name="TextBox 15"/>
            <p:cNvSpPr txBox="1"/>
            <p:nvPr/>
          </p:nvSpPr>
          <p:spPr>
            <a:xfrm>
              <a:off x="0" y="-66675"/>
              <a:ext cx="2255168" cy="1434371"/>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rot="-606211">
            <a:off x="893521" y="1393409"/>
            <a:ext cx="7370182" cy="2109695"/>
            <a:chOff x="0" y="0"/>
            <a:chExt cx="2255168" cy="645536"/>
          </a:xfrm>
        </p:grpSpPr>
        <p:sp>
          <p:nvSpPr>
            <p:cNvPr id="17" name="Freeform 17"/>
            <p:cNvSpPr/>
            <p:nvPr/>
          </p:nvSpPr>
          <p:spPr>
            <a:xfrm>
              <a:off x="0" y="0"/>
              <a:ext cx="2255168" cy="645536"/>
            </a:xfrm>
            <a:custGeom>
              <a:avLst/>
              <a:gdLst/>
              <a:ahLst/>
              <a:cxnLst/>
              <a:rect l="l" t="t" r="r" b="b"/>
              <a:pathLst>
                <a:path w="2255168" h="645536">
                  <a:moveTo>
                    <a:pt x="53572" y="0"/>
                  </a:moveTo>
                  <a:lnTo>
                    <a:pt x="2201595" y="0"/>
                  </a:lnTo>
                  <a:cubicBezTo>
                    <a:pt x="2215804" y="0"/>
                    <a:pt x="2229430" y="5644"/>
                    <a:pt x="2239477" y="15691"/>
                  </a:cubicBezTo>
                  <a:cubicBezTo>
                    <a:pt x="2249523" y="25738"/>
                    <a:pt x="2255168" y="39364"/>
                    <a:pt x="2255168" y="53572"/>
                  </a:cubicBezTo>
                  <a:lnTo>
                    <a:pt x="2255168" y="591963"/>
                  </a:lnTo>
                  <a:cubicBezTo>
                    <a:pt x="2255168" y="606172"/>
                    <a:pt x="2249523" y="619798"/>
                    <a:pt x="2239477" y="629845"/>
                  </a:cubicBezTo>
                  <a:cubicBezTo>
                    <a:pt x="2229430" y="639891"/>
                    <a:pt x="2215804" y="645536"/>
                    <a:pt x="2201595" y="645536"/>
                  </a:cubicBezTo>
                  <a:lnTo>
                    <a:pt x="53572" y="645536"/>
                  </a:lnTo>
                  <a:cubicBezTo>
                    <a:pt x="39364" y="645536"/>
                    <a:pt x="25738" y="639891"/>
                    <a:pt x="15691" y="629845"/>
                  </a:cubicBezTo>
                  <a:cubicBezTo>
                    <a:pt x="5644" y="619798"/>
                    <a:pt x="0" y="606172"/>
                    <a:pt x="0" y="591963"/>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8" name="TextBox 18"/>
            <p:cNvSpPr txBox="1"/>
            <p:nvPr/>
          </p:nvSpPr>
          <p:spPr>
            <a:xfrm>
              <a:off x="0" y="-66675"/>
              <a:ext cx="2255168" cy="712211"/>
            </a:xfrm>
            <a:prstGeom prst="rect">
              <a:avLst/>
            </a:prstGeom>
          </p:spPr>
          <p:txBody>
            <a:bodyPr lIns="50800" tIns="50800" rIns="50800" bIns="50800" rtlCol="0" anchor="ctr"/>
            <a:lstStyle/>
            <a:p>
              <a:pPr algn="ctr">
                <a:lnSpc>
                  <a:spcPts val="3499"/>
                </a:lnSpc>
              </a:pPr>
              <a:endParaRPr/>
            </a:p>
          </p:txBody>
        </p:sp>
      </p:grpSp>
      <p:sp>
        <p:nvSpPr>
          <p:cNvPr id="19" name="Freeform 19"/>
          <p:cNvSpPr/>
          <p:nvPr/>
        </p:nvSpPr>
        <p:spPr>
          <a:xfrm>
            <a:off x="7637484" y="1191935"/>
            <a:ext cx="3155145" cy="2512643"/>
          </a:xfrm>
          <a:custGeom>
            <a:avLst/>
            <a:gdLst/>
            <a:ahLst/>
            <a:cxnLst/>
            <a:rect l="l" t="t" r="r" b="b"/>
            <a:pathLst>
              <a:path w="3155145" h="2512643">
                <a:moveTo>
                  <a:pt x="0" y="0"/>
                </a:moveTo>
                <a:lnTo>
                  <a:pt x="3155146" y="0"/>
                </a:lnTo>
                <a:lnTo>
                  <a:pt x="3155146" y="2512643"/>
                </a:lnTo>
                <a:lnTo>
                  <a:pt x="0" y="2512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rot="-641311">
            <a:off x="1582253" y="4346914"/>
            <a:ext cx="7039853" cy="3052567"/>
          </a:xfrm>
          <a:prstGeom prst="rect">
            <a:avLst/>
          </a:prstGeom>
        </p:spPr>
        <p:txBody>
          <a:bodyPr wrap="square" lIns="0" tIns="0" rIns="0" bIns="0" rtlCol="0" anchor="t">
            <a:spAutoFit/>
          </a:bodyPr>
          <a:lstStyle/>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Tokenization using </a:t>
            </a:r>
            <a:r>
              <a:rPr lang="en-US" sz="2825" dirty="0" err="1">
                <a:solidFill>
                  <a:srgbClr val="000000"/>
                </a:solidFill>
                <a:latin typeface="AC Diary Girl" panose="020B0604020202020204" charset="-95"/>
                <a:ea typeface="AC Diary Girl" panose="020B0604020202020204" charset="-95"/>
              </a:rPr>
              <a:t>RegexTokenizer</a:t>
            </a:r>
            <a:endParaRPr lang="en-US" sz="2825" dirty="0">
              <a:solidFill>
                <a:srgbClr val="000000"/>
              </a:solidFill>
              <a:latin typeface="AC Diary Girl" panose="020B0604020202020204" charset="-95"/>
              <a:ea typeface="AC Diary Girl" panose="020B0604020202020204" charset="-95"/>
            </a:endParaRPr>
          </a:p>
          <a:p>
            <a:pPr marL="610025" lvl="1" indent="-305012">
              <a:lnSpc>
                <a:spcPts val="3955"/>
              </a:lnSpc>
              <a:buFont typeface="Arial"/>
              <a:buChar char="•"/>
            </a:pPr>
            <a:r>
              <a:rPr lang="en-US" sz="2825" dirty="0" err="1">
                <a:solidFill>
                  <a:srgbClr val="000000"/>
                </a:solidFill>
                <a:latin typeface="AC Diary Girl" panose="020B0604020202020204" charset="-95"/>
                <a:ea typeface="AC Diary Girl" panose="020B0604020202020204" charset="-95"/>
              </a:rPr>
              <a:t>Stopword</a:t>
            </a:r>
            <a:r>
              <a:rPr lang="en-US" sz="2825" dirty="0">
                <a:solidFill>
                  <a:srgbClr val="000000"/>
                </a:solidFill>
                <a:latin typeface="AC Diary Girl" panose="020B0604020202020204" charset="-95"/>
                <a:ea typeface="AC Diary Girl" panose="020B0604020202020204" charset="-95"/>
              </a:rPr>
              <a:t> removal using </a:t>
            </a:r>
            <a:r>
              <a:rPr lang="en-US" sz="2825" dirty="0" err="1">
                <a:solidFill>
                  <a:srgbClr val="000000"/>
                </a:solidFill>
                <a:latin typeface="AC Diary Girl" panose="020B0604020202020204" charset="-95"/>
                <a:ea typeface="AC Diary Girl" panose="020B0604020202020204" charset="-95"/>
              </a:rPr>
              <a:t>StopWordsRemover</a:t>
            </a:r>
            <a:endParaRPr lang="en-US" sz="2825" dirty="0">
              <a:solidFill>
                <a:srgbClr val="000000"/>
              </a:solidFill>
              <a:latin typeface="AC Diary Girl" panose="020B0604020202020204" charset="-95"/>
              <a:ea typeface="AC Diary Girl" panose="020B0604020202020204" charset="-95"/>
            </a:endParaRP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Bag of Words using </a:t>
            </a:r>
            <a:r>
              <a:rPr lang="en-US" sz="2825" dirty="0" err="1">
                <a:solidFill>
                  <a:srgbClr val="000000"/>
                </a:solidFill>
                <a:latin typeface="AC Diary Girl" panose="020B0604020202020204" charset="-95"/>
                <a:ea typeface="AC Diary Girl" panose="020B0604020202020204" charset="-95"/>
              </a:rPr>
              <a:t>CountVectorizer</a:t>
            </a:r>
            <a:endParaRPr lang="en-US" sz="2825" dirty="0">
              <a:solidFill>
                <a:srgbClr val="000000"/>
              </a:solidFill>
              <a:latin typeface="AC Diary Girl" panose="020B0604020202020204" charset="-95"/>
              <a:ea typeface="AC Diary Girl" panose="020B0604020202020204" charset="-95"/>
            </a:endParaRP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Label encoding using </a:t>
            </a:r>
            <a:r>
              <a:rPr lang="en-US" sz="2825" dirty="0" err="1">
                <a:solidFill>
                  <a:srgbClr val="000000"/>
                </a:solidFill>
                <a:latin typeface="AC Diary Girl" panose="020B0604020202020204" charset="-95"/>
                <a:ea typeface="AC Diary Girl" panose="020B0604020202020204" charset="-95"/>
              </a:rPr>
              <a:t>StringIndexer</a:t>
            </a:r>
            <a:endParaRPr lang="en-US" sz="2825" dirty="0">
              <a:solidFill>
                <a:srgbClr val="000000"/>
              </a:solidFill>
              <a:latin typeface="AC Diary Girl" panose="020B0604020202020204" charset="-95"/>
              <a:ea typeface="AC Diary Girl" panose="020B0604020202020204" charset="-95"/>
            </a:endParaRPr>
          </a:p>
        </p:txBody>
      </p:sp>
      <p:sp>
        <p:nvSpPr>
          <p:cNvPr id="21" name="TextBox 21"/>
          <p:cNvSpPr txBox="1"/>
          <p:nvPr/>
        </p:nvSpPr>
        <p:spPr>
          <a:xfrm rot="-597629">
            <a:off x="530847" y="1702428"/>
            <a:ext cx="8188952" cy="1880387"/>
          </a:xfrm>
          <a:prstGeom prst="rect">
            <a:avLst/>
          </a:prstGeom>
        </p:spPr>
        <p:txBody>
          <a:bodyPr lIns="0" tIns="0" rIns="0" bIns="0" rtlCol="0" anchor="t">
            <a:spAutoFit/>
          </a:bodyPr>
          <a:lstStyle/>
          <a:p>
            <a:pPr algn="ctr">
              <a:lnSpc>
                <a:spcPts val="7220"/>
              </a:lnSpc>
            </a:pPr>
            <a:r>
              <a:rPr lang="en-US" sz="6500" dirty="0">
                <a:solidFill>
                  <a:srgbClr val="000000"/>
                </a:solidFill>
                <a:latin typeface="Pagkaki"/>
              </a:rPr>
              <a:t>Data Pre-processing</a:t>
            </a:r>
          </a:p>
          <a:p>
            <a:pPr algn="ctr">
              <a:lnSpc>
                <a:spcPts val="7220"/>
              </a:lnSpc>
            </a:pPr>
            <a:r>
              <a:rPr lang="en-US" sz="6500" dirty="0">
                <a:solidFill>
                  <a:srgbClr val="000000"/>
                </a:solidFill>
                <a:latin typeface="Pagkaki"/>
              </a:rPr>
              <a:t>Pipeline</a:t>
            </a:r>
          </a:p>
        </p:txBody>
      </p:sp>
      <p:sp>
        <p:nvSpPr>
          <p:cNvPr id="22" name="TextBox 22"/>
          <p:cNvSpPr txBox="1"/>
          <p:nvPr/>
        </p:nvSpPr>
        <p:spPr>
          <a:xfrm rot="-141605">
            <a:off x="10762814" y="3947489"/>
            <a:ext cx="6396471" cy="1477520"/>
          </a:xfrm>
          <a:prstGeom prst="rect">
            <a:avLst/>
          </a:prstGeom>
        </p:spPr>
        <p:txBody>
          <a:bodyPr lIns="0" tIns="0" rIns="0" bIns="0" rtlCol="0" anchor="t">
            <a:spAutoFit/>
          </a:bodyPr>
          <a:lstStyle/>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Count vectorization</a:t>
            </a:r>
          </a:p>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Term Frequency-Inverse Document Frequency (TF-IDF)</a:t>
            </a:r>
          </a:p>
        </p:txBody>
      </p:sp>
      <p:sp>
        <p:nvSpPr>
          <p:cNvPr id="23" name="TextBox 23"/>
          <p:cNvSpPr txBox="1"/>
          <p:nvPr/>
        </p:nvSpPr>
        <p:spPr>
          <a:xfrm rot="-105351">
            <a:off x="10450609" y="1472002"/>
            <a:ext cx="6825085" cy="836191"/>
          </a:xfrm>
          <a:prstGeom prst="rect">
            <a:avLst/>
          </a:prstGeom>
        </p:spPr>
        <p:txBody>
          <a:bodyPr lIns="0" tIns="0" rIns="0" bIns="0" rtlCol="0" anchor="t">
            <a:spAutoFit/>
          </a:bodyPr>
          <a:lstStyle/>
          <a:p>
            <a:pPr algn="ctr">
              <a:lnSpc>
                <a:spcPts val="6286"/>
              </a:lnSpc>
            </a:pPr>
            <a:r>
              <a:rPr lang="en-IN" sz="5986" dirty="0">
                <a:solidFill>
                  <a:srgbClr val="000000"/>
                </a:solidFill>
                <a:latin typeface="Pagkaki"/>
              </a:rPr>
              <a:t>F</a:t>
            </a:r>
            <a:r>
              <a:rPr lang="en-US" sz="5986" dirty="0" err="1">
                <a:solidFill>
                  <a:srgbClr val="000000"/>
                </a:solidFill>
                <a:latin typeface="Pagkaki"/>
              </a:rPr>
              <a:t>eature</a:t>
            </a:r>
            <a:r>
              <a:rPr lang="en-US" sz="5986" dirty="0">
                <a:solidFill>
                  <a:srgbClr val="000000"/>
                </a:solidFill>
                <a:latin typeface="Pagkaki"/>
              </a:rPr>
              <a:t> Extraction</a:t>
            </a:r>
          </a:p>
        </p:txBody>
      </p:sp>
    </p:spTree>
    <p:extLst>
      <p:ext uri="{BB962C8B-B14F-4D97-AF65-F5344CB8AC3E}">
        <p14:creationId xmlns:p14="http://schemas.microsoft.com/office/powerpoint/2010/main" val="3253943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84198" y="-1705694"/>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grpSp>
        <p:nvGrpSpPr>
          <p:cNvPr id="6" name="Group 6"/>
          <p:cNvGrpSpPr/>
          <p:nvPr/>
        </p:nvGrpSpPr>
        <p:grpSpPr>
          <a:xfrm rot="1418514">
            <a:off x="16826542" y="1863301"/>
            <a:ext cx="96589" cy="96589"/>
            <a:chOff x="0" y="0"/>
            <a:chExt cx="128785" cy="128785"/>
          </a:xfrm>
        </p:grpSpPr>
        <p:sp>
          <p:nvSpPr>
            <p:cNvPr id="7" name="Freeform 7"/>
            <p:cNvSpPr/>
            <p:nvPr/>
          </p:nvSpPr>
          <p:spPr>
            <a:xfrm>
              <a:off x="0" y="0"/>
              <a:ext cx="128785" cy="128785"/>
            </a:xfrm>
            <a:custGeom>
              <a:avLst/>
              <a:gdLst/>
              <a:ahLst/>
              <a:cxnLst/>
              <a:rect l="l" t="t" r="r" b="b"/>
              <a:pathLst>
                <a:path w="128785" h="128785">
                  <a:moveTo>
                    <a:pt x="0" y="0"/>
                  </a:moveTo>
                  <a:lnTo>
                    <a:pt x="128785" y="0"/>
                  </a:lnTo>
                  <a:lnTo>
                    <a:pt x="128785" y="128785"/>
                  </a:lnTo>
                  <a:lnTo>
                    <a:pt x="0" y="128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30654" y="30654"/>
              <a:ext cx="67477" cy="674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1" name="Freeform 11"/>
          <p:cNvSpPr/>
          <p:nvPr/>
        </p:nvSpPr>
        <p:spPr>
          <a:xfrm rot="-123809">
            <a:off x="3273921" y="355478"/>
            <a:ext cx="14409764" cy="10699250"/>
          </a:xfrm>
          <a:custGeom>
            <a:avLst/>
            <a:gdLst/>
            <a:ahLst/>
            <a:cxnLst/>
            <a:rect l="l" t="t" r="r" b="b"/>
            <a:pathLst>
              <a:path w="14409764" h="10699250">
                <a:moveTo>
                  <a:pt x="0" y="0"/>
                </a:moveTo>
                <a:lnTo>
                  <a:pt x="14409764" y="0"/>
                </a:lnTo>
                <a:lnTo>
                  <a:pt x="14409764" y="10699250"/>
                </a:lnTo>
                <a:lnTo>
                  <a:pt x="0" y="106992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542195">
            <a:off x="1311723" y="229081"/>
            <a:ext cx="8464065" cy="12069968"/>
          </a:xfrm>
          <a:custGeom>
            <a:avLst/>
            <a:gdLst/>
            <a:ahLst/>
            <a:cxnLst/>
            <a:rect l="l" t="t" r="r" b="b"/>
            <a:pathLst>
              <a:path w="8464065" h="12069968">
                <a:moveTo>
                  <a:pt x="0" y="0"/>
                </a:moveTo>
                <a:lnTo>
                  <a:pt x="8464065" y="0"/>
                </a:lnTo>
                <a:lnTo>
                  <a:pt x="8464065" y="12069968"/>
                </a:lnTo>
                <a:lnTo>
                  <a:pt x="0" y="120699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rot="-606211">
            <a:off x="1584946" y="3807699"/>
            <a:ext cx="7370182" cy="5324717"/>
            <a:chOff x="0" y="0"/>
            <a:chExt cx="2255168" cy="1367696"/>
          </a:xfrm>
        </p:grpSpPr>
        <p:sp>
          <p:nvSpPr>
            <p:cNvPr id="14" name="Freeform 14"/>
            <p:cNvSpPr/>
            <p:nvPr/>
          </p:nvSpPr>
          <p:spPr>
            <a:xfrm>
              <a:off x="0" y="0"/>
              <a:ext cx="2255168" cy="1367696"/>
            </a:xfrm>
            <a:custGeom>
              <a:avLst/>
              <a:gdLst/>
              <a:ahLst/>
              <a:cxnLst/>
              <a:rect l="l" t="t" r="r" b="b"/>
              <a:pathLst>
                <a:path w="2255168" h="1367696">
                  <a:moveTo>
                    <a:pt x="53572" y="0"/>
                  </a:moveTo>
                  <a:lnTo>
                    <a:pt x="2201595" y="0"/>
                  </a:lnTo>
                  <a:cubicBezTo>
                    <a:pt x="2215804" y="0"/>
                    <a:pt x="2229430" y="5644"/>
                    <a:pt x="2239477" y="15691"/>
                  </a:cubicBezTo>
                  <a:cubicBezTo>
                    <a:pt x="2249523" y="25738"/>
                    <a:pt x="2255168" y="39364"/>
                    <a:pt x="2255168" y="53572"/>
                  </a:cubicBezTo>
                  <a:lnTo>
                    <a:pt x="2255168" y="1314124"/>
                  </a:lnTo>
                  <a:cubicBezTo>
                    <a:pt x="2255168" y="1328332"/>
                    <a:pt x="2249523" y="1341958"/>
                    <a:pt x="2239477" y="1352005"/>
                  </a:cubicBezTo>
                  <a:cubicBezTo>
                    <a:pt x="2229430" y="1362052"/>
                    <a:pt x="2215804" y="1367696"/>
                    <a:pt x="2201595" y="1367696"/>
                  </a:cubicBezTo>
                  <a:lnTo>
                    <a:pt x="53572" y="1367696"/>
                  </a:lnTo>
                  <a:cubicBezTo>
                    <a:pt x="39364" y="1367696"/>
                    <a:pt x="25738" y="1362052"/>
                    <a:pt x="15691" y="1352005"/>
                  </a:cubicBezTo>
                  <a:cubicBezTo>
                    <a:pt x="5644" y="1341958"/>
                    <a:pt x="0" y="1328332"/>
                    <a:pt x="0" y="1314124"/>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5" name="TextBox 15"/>
            <p:cNvSpPr txBox="1"/>
            <p:nvPr/>
          </p:nvSpPr>
          <p:spPr>
            <a:xfrm>
              <a:off x="0" y="-66675"/>
              <a:ext cx="2255168" cy="1434371"/>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rot="-606211">
            <a:off x="893521" y="1393409"/>
            <a:ext cx="7370182" cy="2109695"/>
            <a:chOff x="0" y="0"/>
            <a:chExt cx="2255168" cy="645536"/>
          </a:xfrm>
        </p:grpSpPr>
        <p:sp>
          <p:nvSpPr>
            <p:cNvPr id="17" name="Freeform 17"/>
            <p:cNvSpPr/>
            <p:nvPr/>
          </p:nvSpPr>
          <p:spPr>
            <a:xfrm>
              <a:off x="0" y="0"/>
              <a:ext cx="2255168" cy="645536"/>
            </a:xfrm>
            <a:custGeom>
              <a:avLst/>
              <a:gdLst/>
              <a:ahLst/>
              <a:cxnLst/>
              <a:rect l="l" t="t" r="r" b="b"/>
              <a:pathLst>
                <a:path w="2255168" h="645536">
                  <a:moveTo>
                    <a:pt x="53572" y="0"/>
                  </a:moveTo>
                  <a:lnTo>
                    <a:pt x="2201595" y="0"/>
                  </a:lnTo>
                  <a:cubicBezTo>
                    <a:pt x="2215804" y="0"/>
                    <a:pt x="2229430" y="5644"/>
                    <a:pt x="2239477" y="15691"/>
                  </a:cubicBezTo>
                  <a:cubicBezTo>
                    <a:pt x="2249523" y="25738"/>
                    <a:pt x="2255168" y="39364"/>
                    <a:pt x="2255168" y="53572"/>
                  </a:cubicBezTo>
                  <a:lnTo>
                    <a:pt x="2255168" y="591963"/>
                  </a:lnTo>
                  <a:cubicBezTo>
                    <a:pt x="2255168" y="606172"/>
                    <a:pt x="2249523" y="619798"/>
                    <a:pt x="2239477" y="629845"/>
                  </a:cubicBezTo>
                  <a:cubicBezTo>
                    <a:pt x="2229430" y="639891"/>
                    <a:pt x="2215804" y="645536"/>
                    <a:pt x="2201595" y="645536"/>
                  </a:cubicBezTo>
                  <a:lnTo>
                    <a:pt x="53572" y="645536"/>
                  </a:lnTo>
                  <a:cubicBezTo>
                    <a:pt x="39364" y="645536"/>
                    <a:pt x="25738" y="639891"/>
                    <a:pt x="15691" y="629845"/>
                  </a:cubicBezTo>
                  <a:cubicBezTo>
                    <a:pt x="5644" y="619798"/>
                    <a:pt x="0" y="606172"/>
                    <a:pt x="0" y="591963"/>
                  </a:cubicBezTo>
                  <a:lnTo>
                    <a:pt x="0" y="53572"/>
                  </a:lnTo>
                  <a:cubicBezTo>
                    <a:pt x="0" y="39364"/>
                    <a:pt x="5644" y="25738"/>
                    <a:pt x="15691" y="15691"/>
                  </a:cubicBezTo>
                  <a:cubicBezTo>
                    <a:pt x="25738" y="5644"/>
                    <a:pt x="39364" y="0"/>
                    <a:pt x="53572" y="0"/>
                  </a:cubicBezTo>
                  <a:close/>
                </a:path>
              </a:pathLst>
            </a:custGeom>
            <a:solidFill>
              <a:srgbClr val="FDF9F0"/>
            </a:solidFill>
          </p:spPr>
          <p:txBody>
            <a:bodyPr/>
            <a:lstStyle/>
            <a:p>
              <a:endParaRPr lang="en-US"/>
            </a:p>
          </p:txBody>
        </p:sp>
        <p:sp>
          <p:nvSpPr>
            <p:cNvPr id="18" name="TextBox 18"/>
            <p:cNvSpPr txBox="1"/>
            <p:nvPr/>
          </p:nvSpPr>
          <p:spPr>
            <a:xfrm>
              <a:off x="0" y="-66675"/>
              <a:ext cx="2255168" cy="712211"/>
            </a:xfrm>
            <a:prstGeom prst="rect">
              <a:avLst/>
            </a:prstGeom>
          </p:spPr>
          <p:txBody>
            <a:bodyPr lIns="50800" tIns="50800" rIns="50800" bIns="50800" rtlCol="0" anchor="ctr"/>
            <a:lstStyle/>
            <a:p>
              <a:pPr algn="ctr">
                <a:lnSpc>
                  <a:spcPts val="3499"/>
                </a:lnSpc>
              </a:pPr>
              <a:endParaRPr/>
            </a:p>
          </p:txBody>
        </p:sp>
      </p:grpSp>
      <p:sp>
        <p:nvSpPr>
          <p:cNvPr id="19" name="Freeform 19"/>
          <p:cNvSpPr/>
          <p:nvPr/>
        </p:nvSpPr>
        <p:spPr>
          <a:xfrm>
            <a:off x="7637484" y="1191935"/>
            <a:ext cx="3155145" cy="2512643"/>
          </a:xfrm>
          <a:custGeom>
            <a:avLst/>
            <a:gdLst/>
            <a:ahLst/>
            <a:cxnLst/>
            <a:rect l="l" t="t" r="r" b="b"/>
            <a:pathLst>
              <a:path w="3155145" h="2512643">
                <a:moveTo>
                  <a:pt x="0" y="0"/>
                </a:moveTo>
                <a:lnTo>
                  <a:pt x="3155146" y="0"/>
                </a:lnTo>
                <a:lnTo>
                  <a:pt x="3155146" y="2512643"/>
                </a:lnTo>
                <a:lnTo>
                  <a:pt x="0" y="25126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rot="-641311">
            <a:off x="1549968" y="4172351"/>
            <a:ext cx="7039853" cy="4078489"/>
          </a:xfrm>
          <a:prstGeom prst="rect">
            <a:avLst/>
          </a:prstGeom>
        </p:spPr>
        <p:txBody>
          <a:bodyPr wrap="square" lIns="0" tIns="0" rIns="0" bIns="0" rtlCol="0" anchor="t">
            <a:spAutoFit/>
          </a:bodyPr>
          <a:lstStyle/>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Train five machine learning models: Logistic Regression, Naive Bayes, Decision Tree Classifier, Random Forest Classifier, and KNN.</a:t>
            </a: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Evaluate models on test dataset using metrics such as accuracy.</a:t>
            </a:r>
          </a:p>
          <a:p>
            <a:pPr marL="610025" lvl="1" indent="-305012">
              <a:lnSpc>
                <a:spcPts val="3955"/>
              </a:lnSpc>
              <a:buFont typeface="Arial"/>
              <a:buChar char="•"/>
            </a:pPr>
            <a:r>
              <a:rPr lang="en-US" sz="2825" dirty="0">
                <a:solidFill>
                  <a:srgbClr val="000000"/>
                </a:solidFill>
                <a:latin typeface="AC Diary Girl" panose="020B0604020202020204" charset="-95"/>
                <a:ea typeface="AC Diary Girl" panose="020B0604020202020204" charset="-95"/>
              </a:rPr>
              <a:t>Select best-performing model based on evaluation metrics.</a:t>
            </a:r>
          </a:p>
        </p:txBody>
      </p:sp>
      <p:sp>
        <p:nvSpPr>
          <p:cNvPr id="21" name="TextBox 21"/>
          <p:cNvSpPr txBox="1"/>
          <p:nvPr/>
        </p:nvSpPr>
        <p:spPr>
          <a:xfrm rot="-597629">
            <a:off x="530847" y="1709674"/>
            <a:ext cx="8188952" cy="1865895"/>
          </a:xfrm>
          <a:prstGeom prst="rect">
            <a:avLst/>
          </a:prstGeom>
        </p:spPr>
        <p:txBody>
          <a:bodyPr lIns="0" tIns="0" rIns="0" bIns="0" rtlCol="0" anchor="t">
            <a:spAutoFit/>
          </a:bodyPr>
          <a:lstStyle/>
          <a:p>
            <a:pPr algn="ctr">
              <a:lnSpc>
                <a:spcPts val="7220"/>
              </a:lnSpc>
            </a:pPr>
            <a:r>
              <a:rPr lang="en-US" sz="6500" dirty="0">
                <a:solidFill>
                  <a:srgbClr val="000000"/>
                </a:solidFill>
                <a:latin typeface="Pagkaki"/>
              </a:rPr>
              <a:t>Model Training and</a:t>
            </a:r>
          </a:p>
          <a:p>
            <a:pPr algn="ctr">
              <a:lnSpc>
                <a:spcPts val="7220"/>
              </a:lnSpc>
            </a:pPr>
            <a:r>
              <a:rPr lang="en-US" sz="6500" dirty="0">
                <a:solidFill>
                  <a:srgbClr val="000000"/>
                </a:solidFill>
                <a:latin typeface="Pagkaki"/>
              </a:rPr>
              <a:t>Evaluation</a:t>
            </a:r>
          </a:p>
        </p:txBody>
      </p:sp>
      <p:sp>
        <p:nvSpPr>
          <p:cNvPr id="22" name="TextBox 22"/>
          <p:cNvSpPr txBox="1"/>
          <p:nvPr/>
        </p:nvSpPr>
        <p:spPr>
          <a:xfrm rot="-141605">
            <a:off x="10904194" y="3154397"/>
            <a:ext cx="6396471" cy="3978205"/>
          </a:xfrm>
          <a:prstGeom prst="rect">
            <a:avLst/>
          </a:prstGeom>
        </p:spPr>
        <p:txBody>
          <a:bodyPr lIns="0" tIns="0" rIns="0" bIns="0" rtlCol="0" anchor="t">
            <a:spAutoFit/>
          </a:bodyPr>
          <a:lstStyle/>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Develop automated crime incident classification system with high accuracy and efficiency.</a:t>
            </a:r>
          </a:p>
          <a:p>
            <a:pPr marL="457200" indent="-457200">
              <a:lnSpc>
                <a:spcPts val="3919"/>
              </a:lnSpc>
              <a:spcBef>
                <a:spcPct val="0"/>
              </a:spcBef>
              <a:buFont typeface="Arial" panose="020B0604020202020204" pitchFamily="34" charset="0"/>
              <a:buChar char="•"/>
            </a:pPr>
            <a:r>
              <a:rPr lang="en-US" sz="2799" dirty="0">
                <a:solidFill>
                  <a:srgbClr val="000000"/>
                </a:solidFill>
                <a:latin typeface="AC Diary Girl" panose="020B0604020202020204" charset="-95"/>
                <a:ea typeface="AC Diary Girl" panose="020B0604020202020204" charset="-95"/>
              </a:rPr>
              <a:t>Support San Francisco Police Department in resource allocation and public safety improvement.</a:t>
            </a:r>
          </a:p>
        </p:txBody>
      </p:sp>
      <p:sp>
        <p:nvSpPr>
          <p:cNvPr id="23" name="TextBox 23"/>
          <p:cNvSpPr txBox="1"/>
          <p:nvPr/>
        </p:nvSpPr>
        <p:spPr>
          <a:xfrm rot="-105351">
            <a:off x="10450609" y="1472002"/>
            <a:ext cx="6825085" cy="836191"/>
          </a:xfrm>
          <a:prstGeom prst="rect">
            <a:avLst/>
          </a:prstGeom>
        </p:spPr>
        <p:txBody>
          <a:bodyPr lIns="0" tIns="0" rIns="0" bIns="0" rtlCol="0" anchor="t">
            <a:spAutoFit/>
          </a:bodyPr>
          <a:lstStyle/>
          <a:p>
            <a:pPr algn="ctr">
              <a:lnSpc>
                <a:spcPts val="6286"/>
              </a:lnSpc>
            </a:pPr>
            <a:r>
              <a:rPr lang="en-IN" sz="5986" dirty="0">
                <a:solidFill>
                  <a:srgbClr val="000000"/>
                </a:solidFill>
                <a:latin typeface="Pagkaki"/>
              </a:rPr>
              <a:t>Outcome and Impact</a:t>
            </a:r>
            <a:endParaRPr lang="en-US" sz="5986" dirty="0">
              <a:solidFill>
                <a:srgbClr val="000000"/>
              </a:solidFill>
              <a:latin typeface="Pagkaki"/>
            </a:endParaRPr>
          </a:p>
        </p:txBody>
      </p:sp>
    </p:spTree>
    <p:extLst>
      <p:ext uri="{BB962C8B-B14F-4D97-AF65-F5344CB8AC3E}">
        <p14:creationId xmlns:p14="http://schemas.microsoft.com/office/powerpoint/2010/main" val="3580531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C2AB"/>
        </a:solidFill>
        <a:effectLst/>
      </p:bgPr>
    </p:bg>
    <p:spTree>
      <p:nvGrpSpPr>
        <p:cNvPr id="1" name=""/>
        <p:cNvGrpSpPr/>
        <p:nvPr/>
      </p:nvGrpSpPr>
      <p:grpSpPr>
        <a:xfrm>
          <a:off x="0" y="0"/>
          <a:ext cx="0" cy="0"/>
          <a:chOff x="0" y="0"/>
          <a:chExt cx="0" cy="0"/>
        </a:xfrm>
      </p:grpSpPr>
      <p:grpSp>
        <p:nvGrpSpPr>
          <p:cNvPr id="2" name="Group 2"/>
          <p:cNvGrpSpPr/>
          <p:nvPr/>
        </p:nvGrpSpPr>
        <p:grpSpPr>
          <a:xfrm>
            <a:off x="-984198" y="-1465058"/>
            <a:ext cx="20256397" cy="13698388"/>
            <a:chOff x="0" y="0"/>
            <a:chExt cx="27008529" cy="18264518"/>
          </a:xfrm>
        </p:grpSpPr>
        <p:sp>
          <p:nvSpPr>
            <p:cNvPr id="3" name="Freeform 3"/>
            <p:cNvSpPr/>
            <p:nvPr/>
          </p:nvSpPr>
          <p:spPr>
            <a:xfrm>
              <a:off x="0" y="0"/>
              <a:ext cx="27008529" cy="18264518"/>
            </a:xfrm>
            <a:custGeom>
              <a:avLst/>
              <a:gdLst/>
              <a:ahLst/>
              <a:cxnLst/>
              <a:rect l="l" t="t" r="r" b="b"/>
              <a:pathLst>
                <a:path w="27008529" h="18264518">
                  <a:moveTo>
                    <a:pt x="0" y="0"/>
                  </a:moveTo>
                  <a:lnTo>
                    <a:pt x="27008529" y="0"/>
                  </a:lnTo>
                  <a:lnTo>
                    <a:pt x="27008529" y="18264518"/>
                  </a:lnTo>
                  <a:lnTo>
                    <a:pt x="0" y="182645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87301" y="868290"/>
              <a:ext cx="15609466" cy="15609466"/>
            </a:xfrm>
            <a:custGeom>
              <a:avLst/>
              <a:gdLst/>
              <a:ahLst/>
              <a:cxnLst/>
              <a:rect l="l" t="t" r="r" b="b"/>
              <a:pathLst>
                <a:path w="15609466" h="15609466">
                  <a:moveTo>
                    <a:pt x="0" y="0"/>
                  </a:moveTo>
                  <a:lnTo>
                    <a:pt x="15609467" y="0"/>
                  </a:lnTo>
                  <a:lnTo>
                    <a:pt x="15609467" y="15609466"/>
                  </a:lnTo>
                  <a:lnTo>
                    <a:pt x="0" y="15609466"/>
                  </a:lnTo>
                  <a:lnTo>
                    <a:pt x="0" y="0"/>
                  </a:lnTo>
                  <a:close/>
                </a:path>
              </a:pathLst>
            </a:custGeom>
            <a:blipFill>
              <a:blip r:embed="rId4">
                <a:alphaModFix amt="79000"/>
              </a:blip>
              <a:stretch>
                <a:fillRect/>
              </a:stretch>
            </a:blipFill>
          </p:spPr>
          <p:txBody>
            <a:bodyPr/>
            <a:lstStyle/>
            <a:p>
              <a:endParaRPr lang="en-US"/>
            </a:p>
          </p:txBody>
        </p:sp>
        <p:sp>
          <p:nvSpPr>
            <p:cNvPr id="5" name="Freeform 5"/>
            <p:cNvSpPr/>
            <p:nvPr/>
          </p:nvSpPr>
          <p:spPr>
            <a:xfrm>
              <a:off x="1035067" y="868290"/>
              <a:ext cx="9352234" cy="15609466"/>
            </a:xfrm>
            <a:custGeom>
              <a:avLst/>
              <a:gdLst/>
              <a:ahLst/>
              <a:cxnLst/>
              <a:rect l="l" t="t" r="r" b="b"/>
              <a:pathLst>
                <a:path w="9352234" h="15609466">
                  <a:moveTo>
                    <a:pt x="0" y="0"/>
                  </a:moveTo>
                  <a:lnTo>
                    <a:pt x="9352234" y="0"/>
                  </a:lnTo>
                  <a:lnTo>
                    <a:pt x="9352234" y="15609466"/>
                  </a:lnTo>
                  <a:lnTo>
                    <a:pt x="0" y="15609466"/>
                  </a:lnTo>
                  <a:lnTo>
                    <a:pt x="0" y="0"/>
                  </a:lnTo>
                  <a:close/>
                </a:path>
              </a:pathLst>
            </a:custGeom>
            <a:blipFill>
              <a:blip r:embed="rId4">
                <a:alphaModFix amt="79000"/>
              </a:blip>
              <a:stretch>
                <a:fillRect r="-66906"/>
              </a:stretch>
            </a:blipFill>
          </p:spPr>
          <p:txBody>
            <a:bodyPr/>
            <a:lstStyle/>
            <a:p>
              <a:endParaRPr lang="en-US"/>
            </a:p>
          </p:txBody>
        </p:sp>
      </p:grpSp>
      <p:sp>
        <p:nvSpPr>
          <p:cNvPr id="6" name="Freeform 6"/>
          <p:cNvSpPr/>
          <p:nvPr/>
        </p:nvSpPr>
        <p:spPr>
          <a:xfrm rot="-418552">
            <a:off x="-1532804" y="-1794600"/>
            <a:ext cx="11496686" cy="6448611"/>
          </a:xfrm>
          <a:custGeom>
            <a:avLst/>
            <a:gdLst>
              <a:gd name="connsiteX0" fmla="*/ 6944840 w 22830832"/>
              <a:gd name="connsiteY0" fmla="*/ 0 h 6419731"/>
              <a:gd name="connsiteX1" fmla="*/ 22830832 w 22830832"/>
              <a:gd name="connsiteY1" fmla="*/ 40762 h 6419731"/>
              <a:gd name="connsiteX2" fmla="*/ 22830832 w 22830832"/>
              <a:gd name="connsiteY2" fmla="*/ 6419731 h 6419731"/>
              <a:gd name="connsiteX3" fmla="*/ 0 w 22830832"/>
              <a:gd name="connsiteY3" fmla="*/ 6419731 h 6419731"/>
              <a:gd name="connsiteX4" fmla="*/ 6944840 w 22830832"/>
              <a:gd name="connsiteY4" fmla="*/ 0 h 6419731"/>
              <a:gd name="connsiteX0" fmla="*/ 0 w 15885992"/>
              <a:gd name="connsiteY0" fmla="*/ 0 h 6419731"/>
              <a:gd name="connsiteX1" fmla="*/ 15885992 w 15885992"/>
              <a:gd name="connsiteY1" fmla="*/ 40762 h 6419731"/>
              <a:gd name="connsiteX2" fmla="*/ 15885992 w 15885992"/>
              <a:gd name="connsiteY2" fmla="*/ 6419731 h 6419731"/>
              <a:gd name="connsiteX3" fmla="*/ 4389306 w 15885992"/>
              <a:gd name="connsiteY3" fmla="*/ 6394007 h 6419731"/>
              <a:gd name="connsiteX4" fmla="*/ 0 w 15885992"/>
              <a:gd name="connsiteY4" fmla="*/ 0 h 6419731"/>
              <a:gd name="connsiteX0" fmla="*/ 895885 w 11496686"/>
              <a:gd name="connsiteY0" fmla="*/ 0 h 6448611"/>
              <a:gd name="connsiteX1" fmla="*/ 11496686 w 11496686"/>
              <a:gd name="connsiteY1" fmla="*/ 69642 h 6448611"/>
              <a:gd name="connsiteX2" fmla="*/ 11496686 w 11496686"/>
              <a:gd name="connsiteY2" fmla="*/ 6448611 h 6448611"/>
              <a:gd name="connsiteX3" fmla="*/ 0 w 11496686"/>
              <a:gd name="connsiteY3" fmla="*/ 6422887 h 6448611"/>
              <a:gd name="connsiteX4" fmla="*/ 895885 w 11496686"/>
              <a:gd name="connsiteY4" fmla="*/ 0 h 644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6686" h="6448611">
                <a:moveTo>
                  <a:pt x="895885" y="0"/>
                </a:moveTo>
                <a:lnTo>
                  <a:pt x="11496686" y="69642"/>
                </a:lnTo>
                <a:lnTo>
                  <a:pt x="11496686" y="6448611"/>
                </a:lnTo>
                <a:lnTo>
                  <a:pt x="0" y="6422887"/>
                </a:lnTo>
                <a:lnTo>
                  <a:pt x="895885" y="0"/>
                </a:lnTo>
                <a:close/>
              </a:path>
            </a:pathLst>
          </a:custGeom>
          <a:blipFill>
            <a:blip r:embed="rId5">
              <a:alphaModFix amt="84000"/>
              <a:extLst>
                <a:ext uri="{96DAC541-7B7A-43D3-8B79-37D633B846F1}">
                  <asvg:svgBlip xmlns:asvg="http://schemas.microsoft.com/office/drawing/2016/SVG/main" r:embed="rId6"/>
                </a:ext>
              </a:extLst>
            </a:blip>
            <a:stretch>
              <a:fillRect r="-29491" b="-274138"/>
            </a:stretch>
          </a:blipFill>
        </p:spPr>
        <p:txBody>
          <a:bodyPr/>
          <a:lstStyle/>
          <a:p>
            <a:endParaRPr lang="en-US" dirty="0"/>
          </a:p>
        </p:txBody>
      </p:sp>
      <p:grpSp>
        <p:nvGrpSpPr>
          <p:cNvPr id="7" name="Group 7"/>
          <p:cNvGrpSpPr/>
          <p:nvPr/>
        </p:nvGrpSpPr>
        <p:grpSpPr>
          <a:xfrm rot="1418514">
            <a:off x="16062744" y="1711794"/>
            <a:ext cx="88735" cy="88735"/>
            <a:chOff x="0" y="0"/>
            <a:chExt cx="118313" cy="118313"/>
          </a:xfrm>
        </p:grpSpPr>
        <p:sp>
          <p:nvSpPr>
            <p:cNvPr id="8" name="Freeform 8"/>
            <p:cNvSpPr/>
            <p:nvPr/>
          </p:nvSpPr>
          <p:spPr>
            <a:xfrm>
              <a:off x="0" y="0"/>
              <a:ext cx="118313" cy="118313"/>
            </a:xfrm>
            <a:custGeom>
              <a:avLst/>
              <a:gdLst/>
              <a:ahLst/>
              <a:cxnLst/>
              <a:rect l="l" t="t" r="r" b="b"/>
              <a:pathLst>
                <a:path w="118313" h="118313">
                  <a:moveTo>
                    <a:pt x="0" y="0"/>
                  </a:moveTo>
                  <a:lnTo>
                    <a:pt x="118313" y="0"/>
                  </a:lnTo>
                  <a:lnTo>
                    <a:pt x="118313" y="118313"/>
                  </a:lnTo>
                  <a:lnTo>
                    <a:pt x="0" y="118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8161" y="28161"/>
              <a:ext cx="61991" cy="6199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grpSp>
      <p:sp>
        <p:nvSpPr>
          <p:cNvPr id="12" name="Freeform 12"/>
          <p:cNvSpPr/>
          <p:nvPr/>
        </p:nvSpPr>
        <p:spPr>
          <a:xfrm>
            <a:off x="405182" y="0"/>
            <a:ext cx="17477635" cy="11789459"/>
          </a:xfrm>
          <a:custGeom>
            <a:avLst/>
            <a:gdLst/>
            <a:ahLst/>
            <a:cxnLst/>
            <a:rect l="l" t="t" r="r" b="b"/>
            <a:pathLst>
              <a:path w="17477635" h="11789459">
                <a:moveTo>
                  <a:pt x="0" y="0"/>
                </a:moveTo>
                <a:lnTo>
                  <a:pt x="17477636" y="0"/>
                </a:lnTo>
                <a:lnTo>
                  <a:pt x="17477636" y="11789459"/>
                </a:lnTo>
                <a:lnTo>
                  <a:pt x="0" y="1178945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3" name="Group 13"/>
          <p:cNvGrpSpPr/>
          <p:nvPr/>
        </p:nvGrpSpPr>
        <p:grpSpPr>
          <a:xfrm>
            <a:off x="8004413" y="-879239"/>
            <a:ext cx="1444393" cy="1758477"/>
            <a:chOff x="0" y="0"/>
            <a:chExt cx="1925857" cy="2344636"/>
          </a:xfrm>
        </p:grpSpPr>
        <p:sp>
          <p:nvSpPr>
            <p:cNvPr id="14" name="Freeform 14"/>
            <p:cNvSpPr/>
            <p:nvPr/>
          </p:nvSpPr>
          <p:spPr>
            <a:xfrm>
              <a:off x="1194737" y="1908246"/>
              <a:ext cx="366078" cy="366078"/>
            </a:xfrm>
            <a:custGeom>
              <a:avLst/>
              <a:gdLst/>
              <a:ahLst/>
              <a:cxnLst/>
              <a:rect l="l" t="t" r="r" b="b"/>
              <a:pathLst>
                <a:path w="366078" h="366078">
                  <a:moveTo>
                    <a:pt x="0" y="0"/>
                  </a:moveTo>
                  <a:lnTo>
                    <a:pt x="366078" y="0"/>
                  </a:lnTo>
                  <a:lnTo>
                    <a:pt x="366078" y="366078"/>
                  </a:lnTo>
                  <a:lnTo>
                    <a:pt x="0" y="3660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5" name="Group 15"/>
            <p:cNvGrpSpPr/>
            <p:nvPr/>
          </p:nvGrpSpPr>
          <p:grpSpPr>
            <a:xfrm>
              <a:off x="1281872" y="1995381"/>
              <a:ext cx="191808" cy="19180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 name="TextBox 17"/>
              <p:cNvSpPr txBox="1"/>
              <p:nvPr/>
            </p:nvSpPr>
            <p:spPr>
              <a:xfrm>
                <a:off x="76200" y="9525"/>
                <a:ext cx="660400" cy="727075"/>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rot="-1364219">
              <a:off x="342599" y="161182"/>
              <a:ext cx="1240658" cy="2022273"/>
            </a:xfrm>
            <a:custGeom>
              <a:avLst/>
              <a:gdLst/>
              <a:ahLst/>
              <a:cxnLst/>
              <a:rect l="l" t="t" r="r" b="b"/>
              <a:pathLst>
                <a:path w="1240658" h="2022273">
                  <a:moveTo>
                    <a:pt x="0" y="0"/>
                  </a:moveTo>
                  <a:lnTo>
                    <a:pt x="1240659" y="0"/>
                  </a:lnTo>
                  <a:lnTo>
                    <a:pt x="1240659" y="2022273"/>
                  </a:lnTo>
                  <a:lnTo>
                    <a:pt x="0" y="20222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9" name="TextBox 19"/>
          <p:cNvSpPr txBox="1"/>
          <p:nvPr/>
        </p:nvSpPr>
        <p:spPr>
          <a:xfrm>
            <a:off x="1237807" y="2387756"/>
            <a:ext cx="16089295" cy="2477794"/>
          </a:xfrm>
          <a:prstGeom prst="rect">
            <a:avLst/>
          </a:prstGeom>
        </p:spPr>
        <p:txBody>
          <a:bodyPr lIns="0" tIns="0" rIns="0" bIns="0" rtlCol="0" anchor="t">
            <a:spAutoFit/>
          </a:bodyPr>
          <a:lstStyle/>
          <a:p>
            <a:pPr marL="342900" indent="-342900">
              <a:lnSpc>
                <a:spcPts val="3919"/>
              </a:lnSpc>
              <a:buFont typeface="Arial" panose="020B0604020202020204" pitchFamily="34" charset="0"/>
              <a:buChar char="•"/>
            </a:pPr>
            <a:r>
              <a:rPr lang="en-US" sz="2400" dirty="0">
                <a:solidFill>
                  <a:srgbClr val="000000"/>
                </a:solidFill>
                <a:latin typeface="AC Diary Girl"/>
              </a:rPr>
              <a:t>The most frequent category is "Larceny/Theft" with 174,900 occurrences, indicating it's the most common type of crime in the dataset.</a:t>
            </a:r>
          </a:p>
          <a:p>
            <a:pPr marL="342900" indent="-342900">
              <a:lnSpc>
                <a:spcPts val="3919"/>
              </a:lnSpc>
              <a:buFont typeface="Arial" panose="020B0604020202020204" pitchFamily="34" charset="0"/>
              <a:buChar char="•"/>
            </a:pPr>
            <a:r>
              <a:rPr lang="en-US" sz="2400" dirty="0">
                <a:solidFill>
                  <a:srgbClr val="000000"/>
                </a:solidFill>
                <a:latin typeface="AC Diary Girl"/>
              </a:rPr>
              <a:t>Following "Larceny/Theft," other significant categories include "Other Offenses" (126,182 occurrences) and "Non-Criminal" (92,304 occurrences), which suggests a diverse range of criminal activities beyond theft-related offenses.</a:t>
            </a:r>
          </a:p>
        </p:txBody>
      </p:sp>
      <p:sp>
        <p:nvSpPr>
          <p:cNvPr id="20" name="TextBox 20"/>
          <p:cNvSpPr txBox="1"/>
          <p:nvPr/>
        </p:nvSpPr>
        <p:spPr>
          <a:xfrm>
            <a:off x="1465893" y="1089198"/>
            <a:ext cx="14869146" cy="1166986"/>
          </a:xfrm>
          <a:prstGeom prst="rect">
            <a:avLst/>
          </a:prstGeom>
        </p:spPr>
        <p:txBody>
          <a:bodyPr lIns="0" tIns="0" rIns="0" bIns="0" rtlCol="0" anchor="t">
            <a:spAutoFit/>
          </a:bodyPr>
          <a:lstStyle/>
          <a:p>
            <a:pPr algn="ctr">
              <a:lnSpc>
                <a:spcPts val="9103"/>
              </a:lnSpc>
              <a:spcBef>
                <a:spcPct val="0"/>
              </a:spcBef>
            </a:pPr>
            <a:r>
              <a:rPr lang="en-US" sz="6502" spc="208" dirty="0">
                <a:solidFill>
                  <a:srgbClr val="000000"/>
                </a:solidFill>
                <a:latin typeface="Pagkaki"/>
              </a:rPr>
              <a:t>Top 10 Crime categories</a:t>
            </a:r>
          </a:p>
        </p:txBody>
      </p:sp>
      <p:sp>
        <p:nvSpPr>
          <p:cNvPr id="21" name="Freeform 7">
            <a:extLst>
              <a:ext uri="{FF2B5EF4-FFF2-40B4-BE49-F238E27FC236}">
                <a16:creationId xmlns:a16="http://schemas.microsoft.com/office/drawing/2014/main" id="{DA6572F3-0816-2B1F-1964-0A8AEA9ED416}"/>
              </a:ext>
            </a:extLst>
          </p:cNvPr>
          <p:cNvSpPr/>
          <p:nvPr/>
        </p:nvSpPr>
        <p:spPr>
          <a:xfrm rot="1201736">
            <a:off x="15283759" y="-788706"/>
            <a:ext cx="3251173" cy="3099717"/>
          </a:xfrm>
          <a:custGeom>
            <a:avLst/>
            <a:gdLst/>
            <a:ahLst/>
            <a:cxnLst/>
            <a:rect l="l" t="t" r="r" b="b"/>
            <a:pathLst>
              <a:path w="4134348" h="4218723">
                <a:moveTo>
                  <a:pt x="0" y="0"/>
                </a:moveTo>
                <a:lnTo>
                  <a:pt x="4134348" y="0"/>
                </a:lnTo>
                <a:lnTo>
                  <a:pt x="4134348" y="4218723"/>
                </a:lnTo>
                <a:lnTo>
                  <a:pt x="0" y="42187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grpSp>
        <p:nvGrpSpPr>
          <p:cNvPr id="22" name="Group 16"/>
          <p:cNvGrpSpPr/>
          <p:nvPr/>
        </p:nvGrpSpPr>
        <p:grpSpPr>
          <a:xfrm rot="60179">
            <a:off x="17052728" y="-915870"/>
            <a:ext cx="881454" cy="827923"/>
            <a:chOff x="0" y="0"/>
            <a:chExt cx="1175271" cy="1103897"/>
          </a:xfrm>
        </p:grpSpPr>
        <p:sp>
          <p:nvSpPr>
            <p:cNvPr id="23" name="Freeform 17"/>
            <p:cNvSpPr/>
            <p:nvPr/>
          </p:nvSpPr>
          <p:spPr>
            <a:xfrm rot="2603062">
              <a:off x="84692" y="757401"/>
              <a:ext cx="182350" cy="182350"/>
            </a:xfrm>
            <a:custGeom>
              <a:avLst/>
              <a:gdLst/>
              <a:ahLst/>
              <a:cxnLst/>
              <a:rect l="l" t="t" r="r" b="b"/>
              <a:pathLst>
                <a:path w="182350" h="182350">
                  <a:moveTo>
                    <a:pt x="0" y="0"/>
                  </a:moveTo>
                  <a:lnTo>
                    <a:pt x="182351" y="0"/>
                  </a:lnTo>
                  <a:lnTo>
                    <a:pt x="182351" y="182351"/>
                  </a:lnTo>
                  <a:lnTo>
                    <a:pt x="0" y="1823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4" name="Group 18"/>
            <p:cNvGrpSpPr/>
            <p:nvPr/>
          </p:nvGrpSpPr>
          <p:grpSpPr>
            <a:xfrm rot="2603062">
              <a:off x="128096" y="800805"/>
              <a:ext cx="95543" cy="95543"/>
              <a:chOff x="0" y="0"/>
              <a:chExt cx="812800" cy="812800"/>
            </a:xfrm>
          </p:grpSpPr>
          <p:sp>
            <p:nvSpPr>
              <p:cNvPr id="26"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7" name="TextBox 20"/>
              <p:cNvSpPr txBox="1"/>
              <p:nvPr/>
            </p:nvSpPr>
            <p:spPr>
              <a:xfrm>
                <a:off x="76200" y="9525"/>
                <a:ext cx="660400" cy="727075"/>
              </a:xfrm>
              <a:prstGeom prst="rect">
                <a:avLst/>
              </a:prstGeom>
            </p:spPr>
            <p:txBody>
              <a:bodyPr lIns="10175" tIns="10175" rIns="10175" bIns="10175" rtlCol="0" anchor="ctr"/>
              <a:lstStyle/>
              <a:p>
                <a:pPr algn="ctr">
                  <a:lnSpc>
                    <a:spcPts val="3499"/>
                  </a:lnSpc>
                </a:pPr>
                <a:endParaRPr/>
              </a:p>
            </p:txBody>
          </p:sp>
        </p:grpSp>
        <p:sp>
          <p:nvSpPr>
            <p:cNvPr id="25" name="Freeform 21"/>
            <p:cNvSpPr/>
            <p:nvPr/>
          </p:nvSpPr>
          <p:spPr>
            <a:xfrm rot="3146889" flipH="1">
              <a:off x="278638" y="48282"/>
              <a:ext cx="617996" cy="1007333"/>
            </a:xfrm>
            <a:custGeom>
              <a:avLst/>
              <a:gdLst/>
              <a:ahLst/>
              <a:cxnLst/>
              <a:rect l="l" t="t" r="r" b="b"/>
              <a:pathLst>
                <a:path w="617996" h="1007333">
                  <a:moveTo>
                    <a:pt x="617996" y="0"/>
                  </a:moveTo>
                  <a:lnTo>
                    <a:pt x="0" y="0"/>
                  </a:lnTo>
                  <a:lnTo>
                    <a:pt x="0" y="1007333"/>
                  </a:lnTo>
                  <a:lnTo>
                    <a:pt x="617996" y="1007333"/>
                  </a:lnTo>
                  <a:lnTo>
                    <a:pt x="61799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4" name="TextBox 23">
            <a:extLst>
              <a:ext uri="{FF2B5EF4-FFF2-40B4-BE49-F238E27FC236}">
                <a16:creationId xmlns:a16="http://schemas.microsoft.com/office/drawing/2014/main" id="{477BD129-5E5B-4150-95B9-B1A8ED030041}"/>
              </a:ext>
            </a:extLst>
          </p:cNvPr>
          <p:cNvSpPr txBox="1"/>
          <p:nvPr/>
        </p:nvSpPr>
        <p:spPr>
          <a:xfrm rot="1326590">
            <a:off x="15311670" y="413875"/>
            <a:ext cx="3308152" cy="4413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AC Diary Girl Bold"/>
              </a:rPr>
              <a:t>Case Solved?</a:t>
            </a:r>
          </a:p>
        </p:txBody>
      </p:sp>
      <p:pic>
        <p:nvPicPr>
          <p:cNvPr id="1026" name="Picture 2" descr="A screenshot of a computer&#10;&#10;Description automatically generated">
            <a:extLst>
              <a:ext uri="{FF2B5EF4-FFF2-40B4-BE49-F238E27FC236}">
                <a16:creationId xmlns:a16="http://schemas.microsoft.com/office/drawing/2014/main" id="{198237D8-2A18-4F8F-AE91-DE64C1475F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33923" y="4654753"/>
            <a:ext cx="6242237" cy="56322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5338</TotalTime>
  <Words>813</Words>
  <Application>Microsoft Macintosh PowerPoint</Application>
  <PresentationFormat>Custom</PresentationFormat>
  <Paragraphs>96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AC Diary Girl</vt:lpstr>
      <vt:lpstr>AC Diary Girl Bold</vt:lpstr>
      <vt:lpstr>Calibri</vt:lpstr>
      <vt:lpstr>Pagkaki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dc:title>
  <cp:lastModifiedBy>Microsoft Office User</cp:lastModifiedBy>
  <cp:revision>3</cp:revision>
  <dcterms:created xsi:type="dcterms:W3CDTF">2006-08-16T00:00:00Z</dcterms:created>
  <dcterms:modified xsi:type="dcterms:W3CDTF">2024-04-29T15:47:34Z</dcterms:modified>
  <dc:identifier>DAGAD_6dgwM</dc:identifier>
</cp:coreProperties>
</file>